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7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8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9.xml" ContentType="application/vnd.openxmlformats-officedocument.presentationml.notesSlide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notesSlides/notesSlide10.xml" ContentType="application/vnd.openxmlformats-officedocument.presentationml.notesSlide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11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notesSlides/notesSlide12.xml" ContentType="application/vnd.openxmlformats-officedocument.presentationml.notesSlide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notesSlides/notesSlide13.xml" ContentType="application/vnd.openxmlformats-officedocument.presentationml.notesSlide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notesSlides/notesSlide14.xml" ContentType="application/vnd.openxmlformats-officedocument.presentationml.notesSlide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notesSlides/notesSlide15.xml" ContentType="application/vnd.openxmlformats-officedocument.presentationml.notesSlide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notesSlides/notesSlide16.xml" ContentType="application/vnd.openxmlformats-officedocument.presentationml.notesSlide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notesSlides/notesSlide17.xml" ContentType="application/vnd.openxmlformats-officedocument.presentationml.notesSlide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notesSlides/notesSlide18.xml" ContentType="application/vnd.openxmlformats-officedocument.presentationml.notesSlide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notesSlides/notesSlide19.xml" ContentType="application/vnd.openxmlformats-officedocument.presentationml.notesSlide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notesSlides/notesSlide20.xml" ContentType="application/vnd.openxmlformats-officedocument.presentationml.notesSlide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notesSlides/notesSlide21.xml" ContentType="application/vnd.openxmlformats-officedocument.presentationml.notesSlide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notesSlides/notesSlide22.xml" ContentType="application/vnd.openxmlformats-officedocument.presentationml.notesSlide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notesSlides/notesSlide23.xml" ContentType="application/vnd.openxmlformats-officedocument.presentationml.notesSlide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notesSlides/notesSlide32.xml" ContentType="application/vnd.openxmlformats-officedocument.presentationml.notesSlide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notesSlides/notesSlide33.xml" ContentType="application/vnd.openxmlformats-officedocument.presentationml.notesSlide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notesSlides/notesSlide34.xml" ContentType="application/vnd.openxmlformats-officedocument.presentationml.notesSlide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notesSlides/notesSlide35.xml" ContentType="application/vnd.openxmlformats-officedocument.presentationml.notesSlide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notesSlides/notesSlide36.xml" ContentType="application/vnd.openxmlformats-officedocument.presentationml.notesSlide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notesSlides/notesSlide37.xml" ContentType="application/vnd.openxmlformats-officedocument.presentationml.notesSlide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notesSlides/notesSlide38.xml" ContentType="application/vnd.openxmlformats-officedocument.presentationml.notesSlide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notesSlides/notesSlide39.xml" ContentType="application/vnd.openxmlformats-officedocument.presentationml.notesSlide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notesSlides/notesSlide40.xml" ContentType="application/vnd.openxmlformats-officedocument.presentationml.notesSlide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notesSlides/notesSlide41.xml" ContentType="application/vnd.openxmlformats-officedocument.presentationml.notesSlide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notesSlides/notesSlide42.xml" ContentType="application/vnd.openxmlformats-officedocument.presentationml.notesSlide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notesSlides/notesSlide43.xml" ContentType="application/vnd.openxmlformats-officedocument.presentationml.notesSlide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</p:sldMasterIdLst>
  <p:notesMasterIdLst>
    <p:notesMasterId r:id="rId77"/>
  </p:notesMasterIdLst>
  <p:sldIdLst>
    <p:sldId id="454" r:id="rId4"/>
    <p:sldId id="496" r:id="rId5"/>
    <p:sldId id="641" r:id="rId6"/>
    <p:sldId id="642" r:id="rId7"/>
    <p:sldId id="479" r:id="rId8"/>
    <p:sldId id="480" r:id="rId9"/>
    <p:sldId id="481" r:id="rId10"/>
    <p:sldId id="603" r:id="rId11"/>
    <p:sldId id="604" r:id="rId12"/>
    <p:sldId id="605" r:id="rId13"/>
    <p:sldId id="606" r:id="rId14"/>
    <p:sldId id="607" r:id="rId15"/>
    <p:sldId id="608" r:id="rId16"/>
    <p:sldId id="609" r:id="rId17"/>
    <p:sldId id="610" r:id="rId18"/>
    <p:sldId id="611" r:id="rId19"/>
    <p:sldId id="612" r:id="rId20"/>
    <p:sldId id="613" r:id="rId21"/>
    <p:sldId id="614" r:id="rId22"/>
    <p:sldId id="615" r:id="rId23"/>
    <p:sldId id="616" r:id="rId24"/>
    <p:sldId id="617" r:id="rId25"/>
    <p:sldId id="618" r:id="rId26"/>
    <p:sldId id="619" r:id="rId27"/>
    <p:sldId id="620" r:id="rId28"/>
    <p:sldId id="621" r:id="rId29"/>
    <p:sldId id="483" r:id="rId30"/>
    <p:sldId id="484" r:id="rId31"/>
    <p:sldId id="622" r:id="rId32"/>
    <p:sldId id="485" r:id="rId33"/>
    <p:sldId id="486" r:id="rId34"/>
    <p:sldId id="623" r:id="rId35"/>
    <p:sldId id="488" r:id="rId36"/>
    <p:sldId id="489" r:id="rId37"/>
    <p:sldId id="624" r:id="rId38"/>
    <p:sldId id="587" r:id="rId39"/>
    <p:sldId id="586" r:id="rId40"/>
    <p:sldId id="585" r:id="rId41"/>
    <p:sldId id="584" r:id="rId42"/>
    <p:sldId id="583" r:id="rId43"/>
    <p:sldId id="582" r:id="rId44"/>
    <p:sldId id="581" r:id="rId45"/>
    <p:sldId id="580" r:id="rId46"/>
    <p:sldId id="579" r:id="rId47"/>
    <p:sldId id="578" r:id="rId48"/>
    <p:sldId id="577" r:id="rId49"/>
    <p:sldId id="576" r:id="rId50"/>
    <p:sldId id="490" r:id="rId51"/>
    <p:sldId id="491" r:id="rId52"/>
    <p:sldId id="627" r:id="rId53"/>
    <p:sldId id="492" r:id="rId54"/>
    <p:sldId id="493" r:id="rId55"/>
    <p:sldId id="494" r:id="rId56"/>
    <p:sldId id="495" r:id="rId57"/>
    <p:sldId id="632" r:id="rId58"/>
    <p:sldId id="633" r:id="rId59"/>
    <p:sldId id="258" r:id="rId60"/>
    <p:sldId id="266" r:id="rId61"/>
    <p:sldId id="638" r:id="rId62"/>
    <p:sldId id="268" r:id="rId63"/>
    <p:sldId id="636" r:id="rId64"/>
    <p:sldId id="267" r:id="rId65"/>
    <p:sldId id="259" r:id="rId66"/>
    <p:sldId id="635" r:id="rId67"/>
    <p:sldId id="260" r:id="rId68"/>
    <p:sldId id="640" r:id="rId69"/>
    <p:sldId id="634" r:id="rId70"/>
    <p:sldId id="276" r:id="rId71"/>
    <p:sldId id="639" r:id="rId72"/>
    <p:sldId id="275" r:id="rId73"/>
    <p:sldId id="277" r:id="rId74"/>
    <p:sldId id="294" r:id="rId75"/>
    <p:sldId id="283" r:id="rId7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AEAAA-BA16-44A2-B682-4AF562DB7360}" v="27" dt="2023-02-28T19:05:57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11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A3154D26-DEFF-BE46-8B55-5FAA00372793}"/>
    <pc:docChg chg="custSel addSld delSld modSld">
      <pc:chgData name="Khattab, Sherif" userId="c83b1e15-36f3-4f46-aceb-05aac24c545e" providerId="ADAL" clId="{A3154D26-DEFF-BE46-8B55-5FAA00372793}" dt="2021-03-11T14:40:00.606" v="454"/>
      <pc:docMkLst>
        <pc:docMk/>
      </pc:docMkLst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936872045" sldId="260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2748130332" sldId="264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1987170174" sldId="265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4158040889" sldId="265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2400270920" sldId="270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3355219280" sldId="270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958726580" sldId="271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1096882553" sldId="271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2872089159" sldId="272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3643881121" sldId="272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1051461186" sldId="273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1290114436" sldId="273"/>
        </pc:sldMkLst>
      </pc:sldChg>
      <pc:sldChg chg="add">
        <pc:chgData name="Khattab, Sherif" userId="c83b1e15-36f3-4f46-aceb-05aac24c545e" providerId="ADAL" clId="{A3154D26-DEFF-BE46-8B55-5FAA00372793}" dt="2021-03-11T14:27:56.079" v="99"/>
        <pc:sldMkLst>
          <pc:docMk/>
          <pc:sldMk cId="1141208101" sldId="274"/>
        </pc:sldMkLst>
      </pc:sldChg>
      <pc:sldChg chg="del">
        <pc:chgData name="Khattab, Sherif" userId="c83b1e15-36f3-4f46-aceb-05aac24c545e" providerId="ADAL" clId="{A3154D26-DEFF-BE46-8B55-5FAA00372793}" dt="2021-03-11T14:27:48.209" v="98" actId="2696"/>
        <pc:sldMkLst>
          <pc:docMk/>
          <pc:sldMk cId="4072084408" sldId="274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1250162815" sldId="280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4217920703" sldId="280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1090675092" sldId="281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3458028039" sldId="281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1042159830" sldId="282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3665817636" sldId="282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1395211604" sldId="284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4132186379" sldId="284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1124028409" sldId="285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2056505282" sldId="285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849761339" sldId="286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1334613539" sldId="287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1601442099" sldId="287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2522792431" sldId="288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2623306820" sldId="288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432103208" sldId="289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2094540754" sldId="289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854989116" sldId="290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4182880398" sldId="290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1110710663" sldId="292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1779286403" sldId="292"/>
        </pc:sldMkLst>
      </pc:sldChg>
      <pc:sldChg chg="del">
        <pc:chgData name="Khattab, Sherif" userId="c83b1e15-36f3-4f46-aceb-05aac24c545e" providerId="ADAL" clId="{A3154D26-DEFF-BE46-8B55-5FAA00372793}" dt="2021-03-11T14:29:16.638" v="10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A3154D26-DEFF-BE46-8B55-5FAA00372793}" dt="2021-03-11T14:29:22.594" v="101"/>
        <pc:sldMkLst>
          <pc:docMk/>
          <pc:sldMk cId="1640711673" sldId="293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A3154D26-DEFF-BE46-8B55-5FAA00372793}" dt="2021-03-11T14:31:38.121" v="1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A3154D26-DEFF-BE46-8B55-5FAA00372793}" dt="2021-03-11T14:31:38.121" v="1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A3154D26-DEFF-BE46-8B55-5FAA00372793}" dt="2021-03-11T14:39:49.575" v="451"/>
        <pc:sldMkLst>
          <pc:docMk/>
          <pc:sldMk cId="4202616107" sldId="500"/>
        </pc:sldMkLst>
        <pc:spChg chg="mod">
          <ac:chgData name="Khattab, Sherif" userId="c83b1e15-36f3-4f46-aceb-05aac24c545e" providerId="ADAL" clId="{A3154D26-DEFF-BE46-8B55-5FAA00372793}" dt="2021-03-11T14:38:54.621" v="437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A3154D26-DEFF-BE46-8B55-5FAA00372793}" dt="2021-03-11T14:26:27.876" v="96"/>
        <pc:sldMkLst>
          <pc:docMk/>
          <pc:sldMk cId="2116864396" sldId="505"/>
        </pc:sldMkLst>
        <pc:spChg chg="mod">
          <ac:chgData name="Khattab, Sherif" userId="c83b1e15-36f3-4f46-aceb-05aac24c545e" providerId="ADAL" clId="{A3154D26-DEFF-BE46-8B55-5FAA00372793}" dt="2021-03-11T14:26:27.876" v="96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A3154D26-DEFF-BE46-8B55-5FAA00372793}" dt="2021-03-11T14:29:45.897" v="16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A3154D26-DEFF-BE46-8B55-5FAA00372793}" dt="2021-03-11T14:29:45.897" v="16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A3154D26-DEFF-BE46-8B55-5FAA00372793}" dt="2021-03-11T14:40:00.606" v="454"/>
        <pc:sldMkLst>
          <pc:docMk/>
          <pc:sldMk cId="3106578269" sldId="548"/>
        </pc:sldMkLst>
        <pc:spChg chg="mod">
          <ac:chgData name="Khattab, Sherif" userId="c83b1e15-36f3-4f46-aceb-05aac24c545e" providerId="ADAL" clId="{A3154D26-DEFF-BE46-8B55-5FAA00372793}" dt="2021-03-11T14:39:16.657" v="44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A3154D26-DEFF-BE46-8B55-5FAA00372793}" dt="2021-03-11T14:26:18.438" v="94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A3154D26-DEFF-BE46-8B55-5FAA00372793}" dt="2021-03-11T14:26:41.313" v="97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EFC862A-934C-4040-83E5-DF401973028D}"/>
    <pc:docChg chg="modSld">
      <pc:chgData name="Khattab, Sherif" userId="c83b1e15-36f3-4f46-aceb-05aac24c545e" providerId="ADAL" clId="{0EFC862A-934C-4040-83E5-DF401973028D}" dt="2021-09-01T06:21:13.361" v="0"/>
      <pc:docMkLst>
        <pc:docMk/>
      </pc:docMkLst>
      <pc:sldChg chg="modSp">
        <pc:chgData name="Khattab, Sherif" userId="c83b1e15-36f3-4f46-aceb-05aac24c545e" providerId="ADAL" clId="{0EFC862A-934C-4040-83E5-DF401973028D}" dt="2021-09-01T06:21:13.361" v="0"/>
        <pc:sldMkLst>
          <pc:docMk/>
          <pc:sldMk cId="1330366002" sldId="454"/>
        </pc:sldMkLst>
        <pc:spChg chg="mod">
          <ac:chgData name="Khattab, Sherif" userId="c83b1e15-36f3-4f46-aceb-05aac24c545e" providerId="ADAL" clId="{0EFC862A-934C-4040-83E5-DF401973028D}" dt="2021-09-01T06:21:13.361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1C1363A0-8043-437B-BDC6-95B7E401F934}"/>
    <pc:docChg chg="undo custSel addSld delSld modSld">
      <pc:chgData name="Sherif Khattab" userId="c83b1e15-36f3-4f46-aceb-05aac24c545e" providerId="ADAL" clId="{1C1363A0-8043-437B-BDC6-95B7E401F934}" dt="2021-03-12T01:56:27.763" v="268" actId="1076"/>
      <pc:docMkLst>
        <pc:docMk/>
      </pc:docMkLst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748130332" sldId="264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4158040889" sldId="265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355219280" sldId="270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096882553" sldId="271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643881121" sldId="272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051461186" sldId="273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141208101" sldId="274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250162815" sldId="280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090675092" sldId="281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042159830" sldId="282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4132186379" sldId="284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056505282" sldId="285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849761339" sldId="286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334613539" sldId="287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623306820" sldId="288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094540754" sldId="289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4182880398" sldId="290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779286403" sldId="292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640711673" sldId="293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011171885" sldId="300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97129254" sldId="301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725943932" sldId="302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675313416" sldId="303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485301007" sldId="304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638473689" sldId="305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275314897" sldId="306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810140743" sldId="307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150368142" sldId="322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329139193" sldId="323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681558773" sldId="324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832034141" sldId="325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3749946994" sldId="326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1510547112" sldId="327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51228256" sldId="328"/>
        </pc:sldMkLst>
      </pc:sldChg>
      <pc:sldChg chg="del">
        <pc:chgData name="Sherif Khattab" userId="c83b1e15-36f3-4f46-aceb-05aac24c545e" providerId="ADAL" clId="{1C1363A0-8043-437B-BDC6-95B7E401F934}" dt="2021-03-11T19:13:58.722" v="0" actId="47"/>
        <pc:sldMkLst>
          <pc:docMk/>
          <pc:sldMk cId="299752380" sldId="329"/>
        </pc:sldMkLst>
      </pc:sldChg>
      <pc:sldChg chg="addSp delSp modSp new mod">
        <pc:chgData name="Sherif Khattab" userId="c83b1e15-36f3-4f46-aceb-05aac24c545e" providerId="ADAL" clId="{1C1363A0-8043-437B-BDC6-95B7E401F934}" dt="2021-03-12T01:50:37.086" v="28" actId="1076"/>
        <pc:sldMkLst>
          <pc:docMk/>
          <pc:sldMk cId="1689778907" sldId="549"/>
        </pc:sldMkLst>
        <pc:spChg chg="mod">
          <ac:chgData name="Sherif Khattab" userId="c83b1e15-36f3-4f46-aceb-05aac24c545e" providerId="ADAL" clId="{1C1363A0-8043-437B-BDC6-95B7E401F934}" dt="2021-03-12T01:50:16.189" v="23" actId="20577"/>
          <ac:spMkLst>
            <pc:docMk/>
            <pc:sldMk cId="1689778907" sldId="549"/>
            <ac:spMk id="2" creationId="{C8121D53-75D4-40D0-9DA5-D6FF005F39C0}"/>
          </ac:spMkLst>
        </pc:spChg>
        <pc:picChg chg="add mod">
          <ac:chgData name="Sherif Khattab" userId="c83b1e15-36f3-4f46-aceb-05aac24c545e" providerId="ADAL" clId="{1C1363A0-8043-437B-BDC6-95B7E401F934}" dt="2021-03-12T01:50:37.086" v="28" actId="1076"/>
          <ac:picMkLst>
            <pc:docMk/>
            <pc:sldMk cId="1689778907" sldId="549"/>
            <ac:picMk id="8" creationId="{19ED43F7-5360-4A94-92F7-159D88D3F2FD}"/>
          </ac:picMkLst>
        </pc:picChg>
        <pc:inkChg chg="add del">
          <ac:chgData name="Sherif Khattab" userId="c83b1e15-36f3-4f46-aceb-05aac24c545e" providerId="ADAL" clId="{1C1363A0-8043-437B-BDC6-95B7E401F934}" dt="2021-03-12T01:50:20.550" v="25"/>
          <ac:inkMkLst>
            <pc:docMk/>
            <pc:sldMk cId="1689778907" sldId="549"/>
            <ac:inkMk id="6" creationId="{F33792E5-4686-4526-A5F5-C03D0A25DB34}"/>
          </ac:inkMkLst>
        </pc:inkChg>
      </pc:sldChg>
      <pc:sldChg chg="addSp delSp modSp new mod">
        <pc:chgData name="Sherif Khattab" userId="c83b1e15-36f3-4f46-aceb-05aac24c545e" providerId="ADAL" clId="{1C1363A0-8043-437B-BDC6-95B7E401F934}" dt="2021-03-12T01:52:26.648" v="94" actId="404"/>
        <pc:sldMkLst>
          <pc:docMk/>
          <pc:sldMk cId="2763565484" sldId="550"/>
        </pc:sldMkLst>
        <pc:spChg chg="mod">
          <ac:chgData name="Sherif Khattab" userId="c83b1e15-36f3-4f46-aceb-05aac24c545e" providerId="ADAL" clId="{1C1363A0-8043-437B-BDC6-95B7E401F934}" dt="2021-03-12T01:52:26.648" v="94" actId="404"/>
          <ac:spMkLst>
            <pc:docMk/>
            <pc:sldMk cId="2763565484" sldId="550"/>
            <ac:spMk id="2" creationId="{A936DE99-95B0-4131-91A3-BF5C6339166B}"/>
          </ac:spMkLst>
        </pc:spChg>
        <pc:picChg chg="add del mod">
          <ac:chgData name="Sherif Khattab" userId="c83b1e15-36f3-4f46-aceb-05aac24c545e" providerId="ADAL" clId="{1C1363A0-8043-437B-BDC6-95B7E401F934}" dt="2021-03-12T01:51:24.737" v="85" actId="21"/>
          <ac:picMkLst>
            <pc:docMk/>
            <pc:sldMk cId="2763565484" sldId="550"/>
            <ac:picMk id="7" creationId="{50393654-33E6-48AC-81EC-5368A214C4B4}"/>
          </ac:picMkLst>
        </pc:picChg>
        <pc:picChg chg="add del mod">
          <ac:chgData name="Sherif Khattab" userId="c83b1e15-36f3-4f46-aceb-05aac24c545e" providerId="ADAL" clId="{1C1363A0-8043-437B-BDC6-95B7E401F934}" dt="2021-03-12T01:51:47.426" v="89" actId="478"/>
          <ac:picMkLst>
            <pc:docMk/>
            <pc:sldMk cId="2763565484" sldId="550"/>
            <ac:picMk id="9" creationId="{40CBC48B-B934-4C95-828F-A51AC13295B9}"/>
          </ac:picMkLst>
        </pc:picChg>
        <pc:picChg chg="add mod">
          <ac:chgData name="Sherif Khattab" userId="c83b1e15-36f3-4f46-aceb-05aac24c545e" providerId="ADAL" clId="{1C1363A0-8043-437B-BDC6-95B7E401F934}" dt="2021-03-12T01:52:20.456" v="92" actId="1076"/>
          <ac:picMkLst>
            <pc:docMk/>
            <pc:sldMk cId="2763565484" sldId="550"/>
            <ac:picMk id="11" creationId="{BF8C341B-EA8A-46BF-B18B-DF29AA50A84F}"/>
          </ac:picMkLst>
        </pc:picChg>
      </pc:sldChg>
      <pc:sldChg chg="addSp delSp modSp new mod">
        <pc:chgData name="Sherif Khattab" userId="c83b1e15-36f3-4f46-aceb-05aac24c545e" providerId="ADAL" clId="{1C1363A0-8043-437B-BDC6-95B7E401F934}" dt="2021-03-12T01:53:17.759" v="138" actId="1076"/>
        <pc:sldMkLst>
          <pc:docMk/>
          <pc:sldMk cId="1980736919" sldId="551"/>
        </pc:sldMkLst>
        <pc:spChg chg="mod">
          <ac:chgData name="Sherif Khattab" userId="c83b1e15-36f3-4f46-aceb-05aac24c545e" providerId="ADAL" clId="{1C1363A0-8043-437B-BDC6-95B7E401F934}" dt="2021-03-12T01:52:57.672" v="133" actId="20577"/>
          <ac:spMkLst>
            <pc:docMk/>
            <pc:sldMk cId="1980736919" sldId="551"/>
            <ac:spMk id="2" creationId="{C823CCCB-8BDE-4B6D-91D0-0C956A6EBDE9}"/>
          </ac:spMkLst>
        </pc:spChg>
        <pc:picChg chg="add mod">
          <ac:chgData name="Sherif Khattab" userId="c83b1e15-36f3-4f46-aceb-05aac24c545e" providerId="ADAL" clId="{1C1363A0-8043-437B-BDC6-95B7E401F934}" dt="2021-03-12T01:53:17.759" v="138" actId="1076"/>
          <ac:picMkLst>
            <pc:docMk/>
            <pc:sldMk cId="1980736919" sldId="551"/>
            <ac:picMk id="8" creationId="{32547613-CA2F-4A72-8917-D5CE1EAC7A86}"/>
          </ac:picMkLst>
        </pc:picChg>
        <pc:inkChg chg="add del">
          <ac:chgData name="Sherif Khattab" userId="c83b1e15-36f3-4f46-aceb-05aac24c545e" providerId="ADAL" clId="{1C1363A0-8043-437B-BDC6-95B7E401F934}" dt="2021-03-12T01:53:03.365" v="135"/>
          <ac:inkMkLst>
            <pc:docMk/>
            <pc:sldMk cId="1980736919" sldId="551"/>
            <ac:inkMk id="6" creationId="{EB6DFAA1-9705-4F92-9B8A-78D00E3584FA}"/>
          </ac:inkMkLst>
        </pc:inkChg>
      </pc:sldChg>
      <pc:sldChg chg="addSp delSp modSp new mod">
        <pc:chgData name="Sherif Khattab" userId="c83b1e15-36f3-4f46-aceb-05aac24c545e" providerId="ADAL" clId="{1C1363A0-8043-437B-BDC6-95B7E401F934}" dt="2021-03-12T01:54:17.939" v="175" actId="1076"/>
        <pc:sldMkLst>
          <pc:docMk/>
          <pc:sldMk cId="1717400977" sldId="552"/>
        </pc:sldMkLst>
        <pc:spChg chg="mod">
          <ac:chgData name="Sherif Khattab" userId="c83b1e15-36f3-4f46-aceb-05aac24c545e" providerId="ADAL" clId="{1C1363A0-8043-437B-BDC6-95B7E401F934}" dt="2021-03-12T01:53:51.657" v="170" actId="20577"/>
          <ac:spMkLst>
            <pc:docMk/>
            <pc:sldMk cId="1717400977" sldId="552"/>
            <ac:spMk id="2" creationId="{BAF58ECF-EB4C-4F69-B468-5837E0F29F0C}"/>
          </ac:spMkLst>
        </pc:spChg>
        <pc:picChg chg="add del">
          <ac:chgData name="Sherif Khattab" userId="c83b1e15-36f3-4f46-aceb-05aac24c545e" providerId="ADAL" clId="{1C1363A0-8043-437B-BDC6-95B7E401F934}" dt="2021-03-12T01:53:57.520" v="172" actId="22"/>
          <ac:picMkLst>
            <pc:docMk/>
            <pc:sldMk cId="1717400977" sldId="552"/>
            <ac:picMk id="7" creationId="{D5506F18-1094-44BF-98FC-571B557BC4F7}"/>
          </ac:picMkLst>
        </pc:picChg>
        <pc:picChg chg="add mod">
          <ac:chgData name="Sherif Khattab" userId="c83b1e15-36f3-4f46-aceb-05aac24c545e" providerId="ADAL" clId="{1C1363A0-8043-437B-BDC6-95B7E401F934}" dt="2021-03-12T01:54:17.939" v="175" actId="1076"/>
          <ac:picMkLst>
            <pc:docMk/>
            <pc:sldMk cId="1717400977" sldId="552"/>
            <ac:picMk id="9" creationId="{AEE4E4AC-2DBA-49C8-B067-F866D9ED4C45}"/>
          </ac:picMkLst>
        </pc:picChg>
      </pc:sldChg>
      <pc:sldChg chg="addSp delSp modSp new mod">
        <pc:chgData name="Sherif Khattab" userId="c83b1e15-36f3-4f46-aceb-05aac24c545e" providerId="ADAL" clId="{1C1363A0-8043-437B-BDC6-95B7E401F934}" dt="2021-03-12T01:55:27.917" v="241" actId="1076"/>
        <pc:sldMkLst>
          <pc:docMk/>
          <pc:sldMk cId="3849965011" sldId="553"/>
        </pc:sldMkLst>
        <pc:spChg chg="mod">
          <ac:chgData name="Sherif Khattab" userId="c83b1e15-36f3-4f46-aceb-05aac24c545e" providerId="ADAL" clId="{1C1363A0-8043-437B-BDC6-95B7E401F934}" dt="2021-03-12T01:55:05.714" v="236" actId="20577"/>
          <ac:spMkLst>
            <pc:docMk/>
            <pc:sldMk cId="3849965011" sldId="553"/>
            <ac:spMk id="2" creationId="{C558FE7B-223B-41F8-95DC-943F7D3A8866}"/>
          </ac:spMkLst>
        </pc:spChg>
        <pc:picChg chg="add mod">
          <ac:chgData name="Sherif Khattab" userId="c83b1e15-36f3-4f46-aceb-05aac24c545e" providerId="ADAL" clId="{1C1363A0-8043-437B-BDC6-95B7E401F934}" dt="2021-03-12T01:55:27.917" v="241" actId="1076"/>
          <ac:picMkLst>
            <pc:docMk/>
            <pc:sldMk cId="3849965011" sldId="553"/>
            <ac:picMk id="8" creationId="{4D6D339C-DEB6-42BF-B60F-61A2B7C1419F}"/>
          </ac:picMkLst>
        </pc:picChg>
        <pc:inkChg chg="add del">
          <ac:chgData name="Sherif Khattab" userId="c83b1e15-36f3-4f46-aceb-05aac24c545e" providerId="ADAL" clId="{1C1363A0-8043-437B-BDC6-95B7E401F934}" dt="2021-03-12T01:55:09.740" v="238"/>
          <ac:inkMkLst>
            <pc:docMk/>
            <pc:sldMk cId="3849965011" sldId="553"/>
            <ac:inkMk id="6" creationId="{6A1D4BFB-07C8-4FC7-AD85-FBEB9C124D25}"/>
          </ac:inkMkLst>
        </pc:inkChg>
      </pc:sldChg>
      <pc:sldChg chg="addSp modSp new mod">
        <pc:chgData name="Sherif Khattab" userId="c83b1e15-36f3-4f46-aceb-05aac24c545e" providerId="ADAL" clId="{1C1363A0-8043-437B-BDC6-95B7E401F934}" dt="2021-03-12T01:56:27.763" v="268" actId="1076"/>
        <pc:sldMkLst>
          <pc:docMk/>
          <pc:sldMk cId="2114761885" sldId="554"/>
        </pc:sldMkLst>
        <pc:spChg chg="mod">
          <ac:chgData name="Sherif Khattab" userId="c83b1e15-36f3-4f46-aceb-05aac24c545e" providerId="ADAL" clId="{1C1363A0-8043-437B-BDC6-95B7E401F934}" dt="2021-03-12T01:56:19.924" v="265" actId="20577"/>
          <ac:spMkLst>
            <pc:docMk/>
            <pc:sldMk cId="2114761885" sldId="554"/>
            <ac:spMk id="2" creationId="{139573D9-ACBD-49A3-915F-48963D5DAE2B}"/>
          </ac:spMkLst>
        </pc:spChg>
        <pc:picChg chg="add mod">
          <ac:chgData name="Sherif Khattab" userId="c83b1e15-36f3-4f46-aceb-05aac24c545e" providerId="ADAL" clId="{1C1363A0-8043-437B-BDC6-95B7E401F934}" dt="2021-03-12T01:56:27.763" v="268" actId="1076"/>
          <ac:picMkLst>
            <pc:docMk/>
            <pc:sldMk cId="2114761885" sldId="554"/>
            <ac:picMk id="7" creationId="{265F997B-3832-4CDE-ADFA-D2D46D6C811F}"/>
          </ac:picMkLst>
        </pc:picChg>
      </pc:sldChg>
    </pc:docChg>
  </pc:docChgLst>
  <pc:docChgLst>
    <pc:chgData name="Khattab, Sherif" userId="c83b1e15-36f3-4f46-aceb-05aac24c545e" providerId="ADAL" clId="{3C1AEAAA-BA16-44A2-B682-4AF562DB7360}"/>
    <pc:docChg chg="custSel addSld delSld modSld">
      <pc:chgData name="Khattab, Sherif" userId="c83b1e15-36f3-4f46-aceb-05aac24c545e" providerId="ADAL" clId="{3C1AEAAA-BA16-44A2-B682-4AF562DB7360}" dt="2023-02-28T19:06:27.408" v="131" actId="20577"/>
      <pc:docMkLst>
        <pc:docMk/>
      </pc:docMkLst>
      <pc:sldChg chg="addSp modSp mod">
        <pc:chgData name="Khattab, Sherif" userId="c83b1e15-36f3-4f46-aceb-05aac24c545e" providerId="ADAL" clId="{3C1AEAAA-BA16-44A2-B682-4AF562DB7360}" dt="2023-01-12T18:46:22.590" v="13"/>
        <pc:sldMkLst>
          <pc:docMk/>
          <pc:sldMk cId="1330366002" sldId="454"/>
        </pc:sldMkLst>
        <pc:spChg chg="mod">
          <ac:chgData name="Khattab, Sherif" userId="c83b1e15-36f3-4f46-aceb-05aac24c545e" providerId="ADAL" clId="{3C1AEAAA-BA16-44A2-B682-4AF562DB7360}" dt="2023-01-12T18:46:17.825" v="1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3C1AEAAA-BA16-44A2-B682-4AF562DB7360}" dt="2023-01-12T18:46:21.944" v="12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3C1AEAAA-BA16-44A2-B682-4AF562DB7360}" dt="2023-01-12T18:46:22.590" v="13"/>
          <ac:picMkLst>
            <pc:docMk/>
            <pc:sldMk cId="1330366002" sldId="454"/>
            <ac:picMk id="5" creationId="{D61C395A-D7E4-AF0A-7DD0-097B21DF3D05}"/>
          </ac:picMkLst>
        </pc:picChg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298367991" sldId="479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218690417" sldId="480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4050025745" sldId="481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033252372" sldId="483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892110939" sldId="484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412671351" sldId="485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36669778" sldId="486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936848013" sldId="488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4132993662" sldId="489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537398195" sldId="490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907216448" sldId="491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636025134" sldId="492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231356886" sldId="493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872131497" sldId="494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3C1AEAAA-BA16-44A2-B682-4AF562DB7360}" dt="2023-02-28T19:05:57.210" v="4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C1AEAAA-BA16-44A2-B682-4AF562DB7360}" dt="2023-02-28T19:05:57.210" v="4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417188528" sldId="576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517715337" sldId="577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183407000" sldId="578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432894990" sldId="579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883612794" sldId="580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594120570" sldId="581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049654475" sldId="582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799572395" sldId="583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377987034" sldId="584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782214765" sldId="585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635695113" sldId="586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826360827" sldId="587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377651607" sldId="603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917878205" sldId="604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693182178" sldId="605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115630515" sldId="606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670379455" sldId="607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390924536" sldId="608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88662114" sldId="609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86902699" sldId="610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747732605" sldId="611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938775688" sldId="612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925931934" sldId="613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283012382" sldId="614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68515591" sldId="615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287194210" sldId="616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311359803" sldId="617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378700803" sldId="618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036780415" sldId="619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868814156" sldId="620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099529074" sldId="621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779653332" sldId="622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236644830" sldId="623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768941197" sldId="624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3315090836" sldId="627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2114761885" sldId="632"/>
        </pc:sldMkLst>
      </pc:sldChg>
      <pc:sldChg chg="add del">
        <pc:chgData name="Khattab, Sherif" userId="c83b1e15-36f3-4f46-aceb-05aac24c545e" providerId="ADAL" clId="{3C1AEAAA-BA16-44A2-B682-4AF562DB7360}" dt="2023-02-28T17:48:12.847" v="19"/>
        <pc:sldMkLst>
          <pc:docMk/>
          <pc:sldMk cId="1689778907" sldId="633"/>
        </pc:sldMkLst>
      </pc:sldChg>
      <pc:sldChg chg="modSp mod">
        <pc:chgData name="Khattab, Sherif" userId="c83b1e15-36f3-4f46-aceb-05aac24c545e" providerId="ADAL" clId="{3C1AEAAA-BA16-44A2-B682-4AF562DB7360}" dt="2023-02-28T19:06:27.408" v="131" actId="20577"/>
        <pc:sldMkLst>
          <pc:docMk/>
          <pc:sldMk cId="4094346339" sldId="641"/>
        </pc:sldMkLst>
        <pc:spChg chg="mod">
          <ac:chgData name="Khattab, Sherif" userId="c83b1e15-36f3-4f46-aceb-05aac24c545e" providerId="ADAL" clId="{3C1AEAAA-BA16-44A2-B682-4AF562DB7360}" dt="2023-02-28T19:06:27.408" v="131" actId="20577"/>
          <ac:spMkLst>
            <pc:docMk/>
            <pc:sldMk cId="4094346339" sldId="641"/>
            <ac:spMk id="3" creationId="{1002DCC2-05C7-45CF-9F17-DF54E531B9C1}"/>
          </ac:spMkLst>
        </pc:spChg>
      </pc:sldChg>
      <pc:sldChg chg="del">
        <pc:chgData name="Khattab, Sherif" userId="c83b1e15-36f3-4f46-aceb-05aac24c545e" providerId="ADAL" clId="{3C1AEAAA-BA16-44A2-B682-4AF562DB7360}" dt="2023-02-28T17:48:04.991" v="15" actId="47"/>
        <pc:sldMkLst>
          <pc:docMk/>
          <pc:sldMk cId="2444359482" sldId="642"/>
        </pc:sldMkLst>
      </pc:sldChg>
      <pc:sldChg chg="add del">
        <pc:chgData name="Khattab, Sherif" userId="c83b1e15-36f3-4f46-aceb-05aac24c545e" providerId="ADAL" clId="{3C1AEAAA-BA16-44A2-B682-4AF562DB7360}" dt="2023-02-28T17:48:33.812" v="22"/>
        <pc:sldMkLst>
          <pc:docMk/>
          <pc:sldMk cId="2765079122" sldId="642"/>
        </pc:sldMkLst>
      </pc:sldChg>
      <pc:sldChg chg="del">
        <pc:chgData name="Khattab, Sherif" userId="c83b1e15-36f3-4f46-aceb-05aac24c545e" providerId="ADAL" clId="{3C1AEAAA-BA16-44A2-B682-4AF562DB7360}" dt="2023-02-28T17:48:04.329" v="14" actId="47"/>
        <pc:sldMkLst>
          <pc:docMk/>
          <pc:sldMk cId="449097264" sldId="643"/>
        </pc:sldMkLst>
      </pc:sldChg>
      <pc:sldChg chg="del">
        <pc:chgData name="Khattab, Sherif" userId="c83b1e15-36f3-4f46-aceb-05aac24c545e" providerId="ADAL" clId="{3C1AEAAA-BA16-44A2-B682-4AF562DB7360}" dt="2023-02-28T17:48:05.965" v="16" actId="47"/>
        <pc:sldMkLst>
          <pc:docMk/>
          <pc:sldMk cId="861968579" sldId="644"/>
        </pc:sldMkLst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83294921-B761-4DB8-9432-3A174548EE18}"/>
    <pc:docChg chg="undo redo custSel addSld delSld modSld sldOrd">
      <pc:chgData name="Khattab, Sherif" userId="c83b1e15-36f3-4f46-aceb-05aac24c545e" providerId="ADAL" clId="{83294921-B761-4DB8-9432-3A174548EE18}" dt="2022-03-01T13:39:54.694" v="389"/>
      <pc:docMkLst>
        <pc:docMk/>
      </pc:docMkLst>
      <pc:sldChg chg="modSp add del">
        <pc:chgData name="Khattab, Sherif" userId="c83b1e15-36f3-4f46-aceb-05aac24c545e" providerId="ADAL" clId="{83294921-B761-4DB8-9432-3A174548EE18}" dt="2022-03-01T13:26:09.786" v="64" actId="47"/>
        <pc:sldMkLst>
          <pc:docMk/>
          <pc:sldMk cId="741449065" sldId="257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741449065" sldId="257"/>
            <ac:spMk id="4" creationId="{F86888FD-447E-F646-B2C5-FFD54872700E}"/>
          </ac:spMkLst>
        </pc:spChg>
      </pc:sldChg>
      <pc:sldChg chg="modSp add del">
        <pc:chgData name="Khattab, Sherif" userId="c83b1e15-36f3-4f46-aceb-05aac24c545e" providerId="ADAL" clId="{83294921-B761-4DB8-9432-3A174548EE18}" dt="2022-03-01T13:18:07.895" v="6"/>
        <pc:sldMkLst>
          <pc:docMk/>
          <pc:sldMk cId="530278779" sldId="258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530278779" sldId="258"/>
            <ac:spMk id="4" creationId="{962AAE68-F2C3-F54B-9852-9D218E74AA8D}"/>
          </ac:spMkLst>
        </pc:spChg>
      </pc:sldChg>
      <pc:sldChg chg="modSp add del">
        <pc:chgData name="Khattab, Sherif" userId="c83b1e15-36f3-4f46-aceb-05aac24c545e" providerId="ADAL" clId="{83294921-B761-4DB8-9432-3A174548EE18}" dt="2022-03-01T13:18:07.895" v="6"/>
        <pc:sldMkLst>
          <pc:docMk/>
          <pc:sldMk cId="2964626202" sldId="259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2964626202" sldId="259"/>
            <ac:spMk id="17" creationId="{42355C79-BD0B-B24C-BAAB-6624CA6D9EA1}"/>
          </ac:spMkLst>
        </pc:spChg>
      </pc:sldChg>
      <pc:sldChg chg="modSp add del">
        <pc:chgData name="Khattab, Sherif" userId="c83b1e15-36f3-4f46-aceb-05aac24c545e" providerId="ADAL" clId="{83294921-B761-4DB8-9432-3A174548EE18}" dt="2022-03-01T13:18:07.895" v="6"/>
        <pc:sldMkLst>
          <pc:docMk/>
          <pc:sldMk cId="3936872045" sldId="260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3936872045" sldId="260"/>
            <ac:spMk id="43" creationId="{C7892F81-1A43-734E-B2A5-957E6D41E8BA}"/>
          </ac:spMkLst>
        </pc:spChg>
      </pc:sldChg>
      <pc:sldChg chg="modSp add del ord modTransition">
        <pc:chgData name="Khattab, Sherif" userId="c83b1e15-36f3-4f46-aceb-05aac24c545e" providerId="ADAL" clId="{83294921-B761-4DB8-9432-3A174548EE18}" dt="2022-03-01T13:27:09.309" v="77"/>
        <pc:sldMkLst>
          <pc:docMk/>
          <pc:sldMk cId="2377821666" sldId="266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2377821666" sldId="266"/>
            <ac:spMk id="4" creationId="{713A9018-A689-CB41-AB47-3465F825F83F}"/>
          </ac:spMkLst>
        </pc:spChg>
      </pc:sldChg>
      <pc:sldChg chg="modSp add del mod modTransition">
        <pc:chgData name="Khattab, Sherif" userId="c83b1e15-36f3-4f46-aceb-05aac24c545e" providerId="ADAL" clId="{83294921-B761-4DB8-9432-3A174548EE18}" dt="2022-03-01T13:18:07.895" v="6"/>
        <pc:sldMkLst>
          <pc:docMk/>
          <pc:sldMk cId="1762877546" sldId="267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1762877546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83294921-B761-4DB8-9432-3A174548EE18}" dt="2022-03-01T13:18:07.803" v="5"/>
          <ac:spMkLst>
            <pc:docMk/>
            <pc:sldMk cId="1762877546" sldId="267"/>
            <ac:spMk id="20483" creationId="{3AC6EFFC-1847-6941-8D99-8ECA2D1F9FFD}"/>
          </ac:spMkLst>
        </pc:spChg>
      </pc:sldChg>
      <pc:sldChg chg="modSp add del modTransition">
        <pc:chgData name="Khattab, Sherif" userId="c83b1e15-36f3-4f46-aceb-05aac24c545e" providerId="ADAL" clId="{83294921-B761-4DB8-9432-3A174548EE18}" dt="2022-03-01T13:18:07.895" v="6"/>
        <pc:sldMkLst>
          <pc:docMk/>
          <pc:sldMk cId="1964584242" sldId="268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1964584242" sldId="268"/>
            <ac:spMk id="4" creationId="{5E83345C-FDAE-D542-99CA-5CF2112A409A}"/>
          </ac:spMkLst>
        </pc:spChg>
      </pc:sldChg>
      <pc:sldChg chg="modSp add del mod modTransition">
        <pc:chgData name="Khattab, Sherif" userId="c83b1e15-36f3-4f46-aceb-05aac24c545e" providerId="ADAL" clId="{83294921-B761-4DB8-9432-3A174548EE18}" dt="2022-03-01T13:29:08.384" v="92" actId="47"/>
        <pc:sldMkLst>
          <pc:docMk/>
          <pc:sldMk cId="3420719142" sldId="269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3420719142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83294921-B761-4DB8-9432-3A174548EE18}" dt="2022-03-01T13:18:07.803" v="5"/>
          <ac:spMkLst>
            <pc:docMk/>
            <pc:sldMk cId="3420719142" sldId="269"/>
            <ac:spMk id="23555" creationId="{5F47E982-A6AB-324A-B90F-B0510EA2AB3E}"/>
          </ac:spMkLst>
        </pc:spChg>
      </pc:sldChg>
      <pc:sldChg chg="modSp add del modTransition modAnim">
        <pc:chgData name="Khattab, Sherif" userId="c83b1e15-36f3-4f46-aceb-05aac24c545e" providerId="ADAL" clId="{83294921-B761-4DB8-9432-3A174548EE18}" dt="2022-03-01T13:29:14.578" v="94"/>
        <pc:sldMkLst>
          <pc:docMk/>
          <pc:sldMk cId="2133180735" sldId="275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2133180735" sldId="275"/>
            <ac:spMk id="4" creationId="{36965CE1-D918-6C4F-A4B9-6DB54CA23E84}"/>
          </ac:spMkLst>
        </pc:spChg>
      </pc:sldChg>
      <pc:sldChg chg="modSp add del ord modTransition modAnim">
        <pc:chgData name="Khattab, Sherif" userId="c83b1e15-36f3-4f46-aceb-05aac24c545e" providerId="ADAL" clId="{83294921-B761-4DB8-9432-3A174548EE18}" dt="2022-03-01T13:29:44.872" v="100"/>
        <pc:sldMkLst>
          <pc:docMk/>
          <pc:sldMk cId="731436851" sldId="276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731436851" sldId="276"/>
            <ac:spMk id="24" creationId="{759F36B5-0414-1049-84AF-F91B1D1EE8C7}"/>
          </ac:spMkLst>
        </pc:spChg>
      </pc:sldChg>
      <pc:sldChg chg="modSp add del modTransition">
        <pc:chgData name="Khattab, Sherif" userId="c83b1e15-36f3-4f46-aceb-05aac24c545e" providerId="ADAL" clId="{83294921-B761-4DB8-9432-3A174548EE18}" dt="2022-03-01T13:18:07.895" v="6"/>
        <pc:sldMkLst>
          <pc:docMk/>
          <pc:sldMk cId="4072270220" sldId="277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4072270220" sldId="277"/>
            <ac:spMk id="61" creationId="{C2AFBFD7-2F9A-4D4B-A478-5E703FDDE272}"/>
          </ac:spMkLst>
        </pc:spChg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2773510753" sldId="280"/>
        </pc:sldMkLst>
      </pc:sldChg>
      <pc:sldChg chg="modSp add del modAnim">
        <pc:chgData name="Khattab, Sherif" userId="c83b1e15-36f3-4f46-aceb-05aac24c545e" providerId="ADAL" clId="{83294921-B761-4DB8-9432-3A174548EE18}" dt="2022-03-01T13:30:15.087" v="104"/>
        <pc:sldMkLst>
          <pc:docMk/>
          <pc:sldMk cId="4127952582" sldId="283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4127952582" sldId="283"/>
            <ac:spMk id="4" creationId="{65EEFF2D-E516-1945-BC72-4C19AFD4DAA6}"/>
          </ac:spMkLst>
        </pc:spChg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442392580" sldId="290"/>
        </pc:sldMkLst>
      </pc:sldChg>
      <pc:sldChg chg="modSp add del modTransition">
        <pc:chgData name="Khattab, Sherif" userId="c83b1e15-36f3-4f46-aceb-05aac24c545e" providerId="ADAL" clId="{83294921-B761-4DB8-9432-3A174548EE18}" dt="2022-03-01T13:18:07.895" v="6"/>
        <pc:sldMkLst>
          <pc:docMk/>
          <pc:sldMk cId="4127073533" sldId="294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4127073533" sldId="294"/>
            <ac:spMk id="15" creationId="{E11F4B18-8147-7E43-9F98-27ABF884DDC6}"/>
          </ac:spMkLst>
        </pc:spChg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3392020218" sldId="469"/>
        </pc:sldMkLst>
      </pc:sldChg>
      <pc:sldChg chg="modSp modAnim">
        <pc:chgData name="Khattab, Sherif" userId="c83b1e15-36f3-4f46-aceb-05aac24c545e" providerId="ADAL" clId="{83294921-B761-4DB8-9432-3A174548EE18}" dt="2022-03-01T13:25:50.547" v="63"/>
        <pc:sldMkLst>
          <pc:docMk/>
          <pc:sldMk cId="702367729" sldId="496"/>
        </pc:sldMkLst>
        <pc:spChg chg="mod">
          <ac:chgData name="Khattab, Sherif" userId="c83b1e15-36f3-4f46-aceb-05aac24c545e" providerId="ADAL" clId="{83294921-B761-4DB8-9432-3A174548EE18}" dt="2022-03-01T13:25:40.982" v="6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1621208385" sldId="545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563809780" sldId="546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2982848977" sldId="547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3111545709" sldId="555"/>
        </pc:sldMkLst>
      </pc:sldChg>
      <pc:sldChg chg="del">
        <pc:chgData name="Khattab, Sherif" userId="c83b1e15-36f3-4f46-aceb-05aac24c545e" providerId="ADAL" clId="{83294921-B761-4DB8-9432-3A174548EE18}" dt="2022-03-01T13:30:18.792" v="105" actId="47"/>
        <pc:sldMkLst>
          <pc:docMk/>
          <pc:sldMk cId="486997367" sldId="556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171235497" sldId="557"/>
        </pc:sldMkLst>
      </pc:sldChg>
      <pc:sldChg chg="del">
        <pc:chgData name="Khattab, Sherif" userId="c83b1e15-36f3-4f46-aceb-05aac24c545e" providerId="ADAL" clId="{83294921-B761-4DB8-9432-3A174548EE18}" dt="2022-03-01T13:30:28.868" v="110" actId="47"/>
        <pc:sldMkLst>
          <pc:docMk/>
          <pc:sldMk cId="3430690568" sldId="628"/>
        </pc:sldMkLst>
      </pc:sldChg>
      <pc:sldChg chg="del">
        <pc:chgData name="Khattab, Sherif" userId="c83b1e15-36f3-4f46-aceb-05aac24c545e" providerId="ADAL" clId="{83294921-B761-4DB8-9432-3A174548EE18}" dt="2022-03-01T13:30:19.993" v="106" actId="47"/>
        <pc:sldMkLst>
          <pc:docMk/>
          <pc:sldMk cId="2445208758" sldId="629"/>
        </pc:sldMkLst>
      </pc:sldChg>
      <pc:sldChg chg="del">
        <pc:chgData name="Khattab, Sherif" userId="c83b1e15-36f3-4f46-aceb-05aac24c545e" providerId="ADAL" clId="{83294921-B761-4DB8-9432-3A174548EE18}" dt="2022-03-01T13:30:22.519" v="108" actId="47"/>
        <pc:sldMkLst>
          <pc:docMk/>
          <pc:sldMk cId="2831311117" sldId="630"/>
        </pc:sldMkLst>
      </pc:sldChg>
      <pc:sldChg chg="del">
        <pc:chgData name="Khattab, Sherif" userId="c83b1e15-36f3-4f46-aceb-05aac24c545e" providerId="ADAL" clId="{83294921-B761-4DB8-9432-3A174548EE18}" dt="2022-03-01T13:30:21.159" v="107" actId="47"/>
        <pc:sldMkLst>
          <pc:docMk/>
          <pc:sldMk cId="1788299685" sldId="631"/>
        </pc:sldMkLst>
      </pc:sldChg>
      <pc:sldChg chg="del">
        <pc:chgData name="Khattab, Sherif" userId="c83b1e15-36f3-4f46-aceb-05aac24c545e" providerId="ADAL" clId="{83294921-B761-4DB8-9432-3A174548EE18}" dt="2022-03-01T13:30:23.675" v="109" actId="47"/>
        <pc:sldMkLst>
          <pc:docMk/>
          <pc:sldMk cId="4026883250" sldId="632"/>
        </pc:sldMkLst>
      </pc:sldChg>
      <pc:sldChg chg="modSp add del mod modTransition modAnim">
        <pc:chgData name="Khattab, Sherif" userId="c83b1e15-36f3-4f46-aceb-05aac24c545e" providerId="ADAL" clId="{83294921-B761-4DB8-9432-3A174548EE18}" dt="2022-03-01T13:29:20.403" v="96"/>
        <pc:sldMkLst>
          <pc:docMk/>
          <pc:sldMk cId="2879803682" sldId="634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2879803682" sldId="634"/>
            <ac:spMk id="19" creationId="{383DB0F7-229F-1744-B3C9-18FE8C8C0FDD}"/>
          </ac:spMkLst>
        </pc:spChg>
        <pc:spChg chg="mod">
          <ac:chgData name="Khattab, Sherif" userId="c83b1e15-36f3-4f46-aceb-05aac24c545e" providerId="ADAL" clId="{83294921-B761-4DB8-9432-3A174548EE18}" dt="2022-03-01T13:18:07.803" v="5"/>
          <ac:spMkLst>
            <pc:docMk/>
            <pc:sldMk cId="2879803682" sldId="634"/>
            <ac:spMk id="23555" creationId="{5F47E982-A6AB-324A-B90F-B0510EA2AB3E}"/>
          </ac:spMkLst>
        </pc:spChg>
      </pc:sldChg>
      <pc:sldChg chg="add del ord">
        <pc:chgData name="Khattab, Sherif" userId="c83b1e15-36f3-4f46-aceb-05aac24c545e" providerId="ADAL" clId="{83294921-B761-4DB8-9432-3A174548EE18}" dt="2022-03-01T13:28:58.881" v="91"/>
        <pc:sldMkLst>
          <pc:docMk/>
          <pc:sldMk cId="2763565484" sldId="635"/>
        </pc:sldMkLst>
      </pc:sldChg>
      <pc:sldChg chg="add del">
        <pc:chgData name="Khattab, Sherif" userId="c83b1e15-36f3-4f46-aceb-05aac24c545e" providerId="ADAL" clId="{83294921-B761-4DB8-9432-3A174548EE18}" dt="2022-03-01T13:18:07.895" v="6"/>
        <pc:sldMkLst>
          <pc:docMk/>
          <pc:sldMk cId="1980736919" sldId="636"/>
        </pc:sldMkLst>
      </pc:sldChg>
      <pc:sldChg chg="modSp add del mod ord modTransition">
        <pc:chgData name="Khattab, Sherif" userId="c83b1e15-36f3-4f46-aceb-05aac24c545e" providerId="ADAL" clId="{83294921-B761-4DB8-9432-3A174548EE18}" dt="2022-03-01T13:28:29.520" v="84" actId="207"/>
        <pc:sldMkLst>
          <pc:docMk/>
          <pc:sldMk cId="2596582874" sldId="638"/>
        </pc:sldMkLst>
        <pc:spChg chg="mod">
          <ac:chgData name="Khattab, Sherif" userId="c83b1e15-36f3-4f46-aceb-05aac24c545e" providerId="ADAL" clId="{83294921-B761-4DB8-9432-3A174548EE18}" dt="2022-03-01T13:26:58.902" v="75" actId="20577"/>
          <ac:spMkLst>
            <pc:docMk/>
            <pc:sldMk cId="2596582874" sldId="638"/>
            <ac:spMk id="2" creationId="{4FD33E2D-FAE1-4C89-A717-36B0B3D2A06C}"/>
          </ac:spMkLst>
        </pc:spChg>
        <pc:spChg chg="mod">
          <ac:chgData name="Khattab, Sherif" userId="c83b1e15-36f3-4f46-aceb-05aac24c545e" providerId="ADAL" clId="{83294921-B761-4DB8-9432-3A174548EE18}" dt="2022-03-01T13:28:29.520" v="84" actId="207"/>
          <ac:spMkLst>
            <pc:docMk/>
            <pc:sldMk cId="2596582874" sldId="638"/>
            <ac:spMk id="3" creationId="{CC23BA8C-B401-48B1-80B9-A3439F4802F4}"/>
          </ac:spMkLst>
        </pc:spChg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2596582874" sldId="638"/>
            <ac:spMk id="4" creationId="{E34CDF39-49F6-4920-9301-24EE0C100A0E}"/>
          </ac:spMkLst>
        </pc:spChg>
      </pc:sldChg>
      <pc:sldChg chg="modSp add del ord modTransition">
        <pc:chgData name="Khattab, Sherif" userId="c83b1e15-36f3-4f46-aceb-05aac24c545e" providerId="ADAL" clId="{83294921-B761-4DB8-9432-3A174548EE18}" dt="2022-03-01T13:30:02.774" v="102"/>
        <pc:sldMkLst>
          <pc:docMk/>
          <pc:sldMk cId="1717400977" sldId="639"/>
        </pc:sldMkLst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1717400977" sldId="639"/>
            <ac:spMk id="4" creationId="{1765A989-ACB0-4826-B4E2-6D0E147FF377}"/>
          </ac:spMkLst>
        </pc:spChg>
      </pc:sldChg>
      <pc:sldChg chg="modSp add del mod modTransition">
        <pc:chgData name="Khattab, Sherif" userId="c83b1e15-36f3-4f46-aceb-05aac24c545e" providerId="ADAL" clId="{83294921-B761-4DB8-9432-3A174548EE18}" dt="2022-03-01T13:28:53.260" v="89"/>
        <pc:sldMkLst>
          <pc:docMk/>
          <pc:sldMk cId="3997552664" sldId="640"/>
        </pc:sldMkLst>
        <pc:spChg chg="mod">
          <ac:chgData name="Khattab, Sherif" userId="c83b1e15-36f3-4f46-aceb-05aac24c545e" providerId="ADAL" clId="{83294921-B761-4DB8-9432-3A174548EE18}" dt="2022-03-01T13:28:40.790" v="87" actId="20577"/>
          <ac:spMkLst>
            <pc:docMk/>
            <pc:sldMk cId="3997552664" sldId="640"/>
            <ac:spMk id="2" creationId="{4FD33E2D-FAE1-4C89-A717-36B0B3D2A06C}"/>
          </ac:spMkLst>
        </pc:spChg>
        <pc:spChg chg="mod">
          <ac:chgData name="Khattab, Sherif" userId="c83b1e15-36f3-4f46-aceb-05aac24c545e" providerId="ADAL" clId="{83294921-B761-4DB8-9432-3A174548EE18}" dt="2022-03-01T13:28:53.260" v="89"/>
          <ac:spMkLst>
            <pc:docMk/>
            <pc:sldMk cId="3997552664" sldId="640"/>
            <ac:spMk id="3" creationId="{CC23BA8C-B401-48B1-80B9-A3439F4802F4}"/>
          </ac:spMkLst>
        </pc:spChg>
        <pc:spChg chg="mod">
          <ac:chgData name="Khattab, Sherif" userId="c83b1e15-36f3-4f46-aceb-05aac24c545e" providerId="ADAL" clId="{83294921-B761-4DB8-9432-3A174548EE18}" dt="2022-03-01T13:18:05.239" v="0"/>
          <ac:spMkLst>
            <pc:docMk/>
            <pc:sldMk cId="3997552664" sldId="640"/>
            <ac:spMk id="4" creationId="{E34CDF39-49F6-4920-9301-24EE0C100A0E}"/>
          </ac:spMkLst>
        </pc:spChg>
      </pc:sldChg>
      <pc:sldChg chg="modSp new mod">
        <pc:chgData name="Khattab, Sherif" userId="c83b1e15-36f3-4f46-aceb-05aac24c545e" providerId="ADAL" clId="{83294921-B761-4DB8-9432-3A174548EE18}" dt="2022-03-01T13:31:27.593" v="211" actId="20577"/>
        <pc:sldMkLst>
          <pc:docMk/>
          <pc:sldMk cId="4094346339" sldId="641"/>
        </pc:sldMkLst>
        <pc:spChg chg="mod">
          <ac:chgData name="Khattab, Sherif" userId="c83b1e15-36f3-4f46-aceb-05aac24c545e" providerId="ADAL" clId="{83294921-B761-4DB8-9432-3A174548EE18}" dt="2022-03-01T13:30:50.447" v="132" actId="5793"/>
          <ac:spMkLst>
            <pc:docMk/>
            <pc:sldMk cId="4094346339" sldId="641"/>
            <ac:spMk id="2" creationId="{74F7AC28-7709-4490-8EAA-0B030ED8859D}"/>
          </ac:spMkLst>
        </pc:spChg>
        <pc:spChg chg="mod">
          <ac:chgData name="Khattab, Sherif" userId="c83b1e15-36f3-4f46-aceb-05aac24c545e" providerId="ADAL" clId="{83294921-B761-4DB8-9432-3A174548EE18}" dt="2022-03-01T13:31:27.593" v="211" actId="20577"/>
          <ac:spMkLst>
            <pc:docMk/>
            <pc:sldMk cId="4094346339" sldId="641"/>
            <ac:spMk id="3" creationId="{1002DCC2-05C7-45CF-9F17-DF54E531B9C1}"/>
          </ac:spMkLst>
        </pc:spChg>
      </pc:sldChg>
      <pc:sldChg chg="modSp new mod modAnim">
        <pc:chgData name="Khattab, Sherif" userId="c83b1e15-36f3-4f46-aceb-05aac24c545e" providerId="ADAL" clId="{83294921-B761-4DB8-9432-3A174548EE18}" dt="2022-03-01T13:39:46.413" v="384"/>
        <pc:sldMkLst>
          <pc:docMk/>
          <pc:sldMk cId="2444359482" sldId="642"/>
        </pc:sldMkLst>
        <pc:spChg chg="mod">
          <ac:chgData name="Khattab, Sherif" userId="c83b1e15-36f3-4f46-aceb-05aac24c545e" providerId="ADAL" clId="{83294921-B761-4DB8-9432-3A174548EE18}" dt="2022-03-01T13:34:15.694" v="257" actId="20577"/>
          <ac:spMkLst>
            <pc:docMk/>
            <pc:sldMk cId="2444359482" sldId="642"/>
            <ac:spMk id="2" creationId="{650F212E-234E-453F-954E-6EBD86C0D3FD}"/>
          </ac:spMkLst>
        </pc:spChg>
        <pc:spChg chg="mod">
          <ac:chgData name="Khattab, Sherif" userId="c83b1e15-36f3-4f46-aceb-05aac24c545e" providerId="ADAL" clId="{83294921-B761-4DB8-9432-3A174548EE18}" dt="2022-03-01T13:39:36.015" v="382" actId="6549"/>
          <ac:spMkLst>
            <pc:docMk/>
            <pc:sldMk cId="2444359482" sldId="642"/>
            <ac:spMk id="3" creationId="{E99B505D-27CC-4923-AA49-1B78ADE9C176}"/>
          </ac:spMkLst>
        </pc:spChg>
      </pc:sldChg>
      <pc:sldChg chg="modSp new mod modAnim">
        <pc:chgData name="Khattab, Sherif" userId="c83b1e15-36f3-4f46-aceb-05aac24c545e" providerId="ADAL" clId="{83294921-B761-4DB8-9432-3A174548EE18}" dt="2022-03-01T13:39:32.326" v="372"/>
        <pc:sldMkLst>
          <pc:docMk/>
          <pc:sldMk cId="449097264" sldId="643"/>
        </pc:sldMkLst>
        <pc:spChg chg="mod">
          <ac:chgData name="Khattab, Sherif" userId="c83b1e15-36f3-4f46-aceb-05aac24c545e" providerId="ADAL" clId="{83294921-B761-4DB8-9432-3A174548EE18}" dt="2022-03-01T13:34:48.460" v="313" actId="404"/>
          <ac:spMkLst>
            <pc:docMk/>
            <pc:sldMk cId="449097264" sldId="643"/>
            <ac:spMk id="2" creationId="{EA5B182A-15C0-4575-B820-AF3B5E205F94}"/>
          </ac:spMkLst>
        </pc:spChg>
        <pc:spChg chg="mod">
          <ac:chgData name="Khattab, Sherif" userId="c83b1e15-36f3-4f46-aceb-05aac24c545e" providerId="ADAL" clId="{83294921-B761-4DB8-9432-3A174548EE18}" dt="2022-03-01T13:39:27.165" v="370" actId="6549"/>
          <ac:spMkLst>
            <pc:docMk/>
            <pc:sldMk cId="449097264" sldId="643"/>
            <ac:spMk id="3" creationId="{3F8ECCD9-6AFE-45F0-93A3-0D7D5304EBBF}"/>
          </ac:spMkLst>
        </pc:spChg>
      </pc:sldChg>
      <pc:sldChg chg="modSp new mod modAnim">
        <pc:chgData name="Khattab, Sherif" userId="c83b1e15-36f3-4f46-aceb-05aac24c545e" providerId="ADAL" clId="{83294921-B761-4DB8-9432-3A174548EE18}" dt="2022-03-01T13:39:54.694" v="389"/>
        <pc:sldMkLst>
          <pc:docMk/>
          <pc:sldMk cId="861968579" sldId="644"/>
        </pc:sldMkLst>
        <pc:spChg chg="mod">
          <ac:chgData name="Khattab, Sherif" userId="c83b1e15-36f3-4f46-aceb-05aac24c545e" providerId="ADAL" clId="{83294921-B761-4DB8-9432-3A174548EE18}" dt="2022-03-01T13:35:34.143" v="341" actId="20577"/>
          <ac:spMkLst>
            <pc:docMk/>
            <pc:sldMk cId="861968579" sldId="644"/>
            <ac:spMk id="2" creationId="{04ACCFEB-D34B-4F9B-8ED3-A36E736A4499}"/>
          </ac:spMkLst>
        </pc:spChg>
        <pc:spChg chg="mod">
          <ac:chgData name="Khattab, Sherif" userId="c83b1e15-36f3-4f46-aceb-05aac24c545e" providerId="ADAL" clId="{83294921-B761-4DB8-9432-3A174548EE18}" dt="2022-03-01T13:39:50.087" v="387" actId="6549"/>
          <ac:spMkLst>
            <pc:docMk/>
            <pc:sldMk cId="861968579" sldId="644"/>
            <ac:spMk id="3" creationId="{D33A89E2-1240-431F-8E96-7C216746A718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AB4DB51F-5EFE-4A66-8845-A3FD4C6C7BDB}"/>
    <pc:docChg chg="undo custSel addSld delSld modSld sldOrd delMainMaster">
      <pc:chgData name="Khattab, Sherif" userId="c83b1e15-36f3-4f46-aceb-05aac24c545e" providerId="ADAL" clId="{AB4DB51F-5EFE-4A66-8845-A3FD4C6C7BDB}" dt="2021-10-25T13:31:51.894" v="397" actId="2696"/>
      <pc:docMkLst>
        <pc:docMk/>
      </pc:docMkLst>
      <pc:sldChg chg="modSp 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741449065" sldId="257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741449065" sldId="257"/>
            <ac:spMk id="4" creationId="{F86888FD-447E-F646-B2C5-FFD54872700E}"/>
          </ac:spMkLst>
        </pc:spChg>
      </pc:sldChg>
      <pc:sldChg chg="modSp 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530278779" sldId="258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530278779" sldId="258"/>
            <ac:spMk id="4" creationId="{962AAE68-F2C3-F54B-9852-9D218E74AA8D}"/>
          </ac:spMkLst>
        </pc:spChg>
      </pc:sldChg>
      <pc:sldChg chg="modSp 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964626202" sldId="259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2964626202" sldId="259"/>
            <ac:spMk id="17" creationId="{42355C79-BD0B-B24C-BAAB-6624CA6D9EA1}"/>
          </ac:spMkLst>
        </pc:spChg>
      </pc:sldChg>
      <pc:sldChg chg="modSp 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936872045" sldId="260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3936872045" sldId="260"/>
            <ac:spMk id="43" creationId="{C7892F81-1A43-734E-B2A5-957E6D41E8BA}"/>
          </ac:spMkLst>
        </pc:spChg>
      </pc:sldChg>
      <pc:sldChg chg="modSp add del modTransition">
        <pc:chgData name="Khattab, Sherif" userId="c83b1e15-36f3-4f46-aceb-05aac24c545e" providerId="ADAL" clId="{AB4DB51F-5EFE-4A66-8845-A3FD4C6C7BDB}" dt="2021-10-25T13:31:51.894" v="397" actId="2696"/>
        <pc:sldMkLst>
          <pc:docMk/>
          <pc:sldMk cId="2377821666" sldId="266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2377821666" sldId="266"/>
            <ac:spMk id="4" creationId="{713A9018-A689-CB41-AB47-3465F825F83F}"/>
          </ac:spMkLst>
        </pc:spChg>
      </pc:sldChg>
      <pc:sldChg chg="modSp add del mod modTransition">
        <pc:chgData name="Khattab, Sherif" userId="c83b1e15-36f3-4f46-aceb-05aac24c545e" providerId="ADAL" clId="{AB4DB51F-5EFE-4A66-8845-A3FD4C6C7BDB}" dt="2021-10-25T13:31:51.894" v="397" actId="2696"/>
        <pc:sldMkLst>
          <pc:docMk/>
          <pc:sldMk cId="1762877546" sldId="267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1762877546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AB4DB51F-5EFE-4A66-8845-A3FD4C6C7BDB}" dt="2021-10-21T14:59:24.610" v="4"/>
          <ac:spMkLst>
            <pc:docMk/>
            <pc:sldMk cId="1762877546" sldId="267"/>
            <ac:spMk id="20483" creationId="{3AC6EFFC-1847-6941-8D99-8ECA2D1F9FFD}"/>
          </ac:spMkLst>
        </pc:spChg>
      </pc:sldChg>
      <pc:sldChg chg="modSp add del modTransition">
        <pc:chgData name="Khattab, Sherif" userId="c83b1e15-36f3-4f46-aceb-05aac24c545e" providerId="ADAL" clId="{AB4DB51F-5EFE-4A66-8845-A3FD4C6C7BDB}" dt="2021-10-25T13:31:51.894" v="397" actId="2696"/>
        <pc:sldMkLst>
          <pc:docMk/>
          <pc:sldMk cId="1964584242" sldId="268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1964584242" sldId="268"/>
            <ac:spMk id="4" creationId="{5E83345C-FDAE-D542-99CA-5CF2112A409A}"/>
          </ac:spMkLst>
        </pc:spChg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072270220" sldId="277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2099089282" sldId="284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1136622862" sldId="285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537317818" sldId="299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117329803" sldId="466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3643915362" sldId="467"/>
        </pc:sldMkLst>
      </pc:sldChg>
      <pc:sldChg chg="add del">
        <pc:chgData name="Khattab, Sherif" userId="c83b1e15-36f3-4f46-aceb-05aac24c545e" providerId="ADAL" clId="{AB4DB51F-5EFE-4A66-8845-A3FD4C6C7BDB}" dt="2021-10-21T15:04:38.856" v="9"/>
        <pc:sldMkLst>
          <pc:docMk/>
          <pc:sldMk cId="1593910045" sldId="468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3392020218" sldId="46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215068544" sldId="47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16205421" sldId="47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922282012" sldId="47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191706530" sldId="47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155444083" sldId="47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699784146" sldId="47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905532786" sldId="47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298367991" sldId="47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218690417" sldId="48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050025745" sldId="48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033252372" sldId="48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892110939" sldId="48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12671351" sldId="48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36669778" sldId="48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482587836" sldId="48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936848013" sldId="48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132993662" sldId="48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537398195" sldId="49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907216448" sldId="49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636025134" sldId="49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231356886" sldId="49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872131497" sldId="49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AB4DB51F-5EFE-4A66-8845-A3FD4C6C7BDB}" dt="2021-10-21T16:14:15.181" v="3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AB4DB51F-5EFE-4A66-8845-A3FD4C6C7BDB}" dt="2021-10-21T16:14:15.181" v="3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AB4DB51F-5EFE-4A66-8845-A3FD4C6C7BDB}" dt="2021-10-21T15:04:44.633" v="10" actId="47"/>
        <pc:sldMkLst>
          <pc:docMk/>
          <pc:sldMk cId="4202616107" sldId="500"/>
        </pc:sldMkLst>
      </pc:sldChg>
      <pc:sldChg chg="modSp del mod">
        <pc:chgData name="Khattab, Sherif" userId="c83b1e15-36f3-4f46-aceb-05aac24c545e" providerId="ADAL" clId="{AB4DB51F-5EFE-4A66-8845-A3FD4C6C7BDB}" dt="2021-10-21T16:14:42.736" v="71" actId="47"/>
        <pc:sldMkLst>
          <pc:docMk/>
          <pc:sldMk cId="2116864396" sldId="505"/>
        </pc:sldMkLst>
        <pc:spChg chg="mod">
          <ac:chgData name="Khattab, Sherif" userId="c83b1e15-36f3-4f46-aceb-05aac24c545e" providerId="ADAL" clId="{AB4DB51F-5EFE-4A66-8845-A3FD4C6C7BDB}" dt="2021-10-21T16:14:37.352" v="68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AB4DB51F-5EFE-4A66-8845-A3FD4C6C7BDB}" dt="2021-10-21T15:04:38.856" v="9"/>
        <pc:sldMkLst>
          <pc:docMk/>
          <pc:sldMk cId="1621208385" sldId="545"/>
        </pc:sldMkLst>
      </pc:sldChg>
      <pc:sldChg chg="add del">
        <pc:chgData name="Khattab, Sherif" userId="c83b1e15-36f3-4f46-aceb-05aac24c545e" providerId="ADAL" clId="{AB4DB51F-5EFE-4A66-8845-A3FD4C6C7BDB}" dt="2021-10-21T15:04:38.856" v="9"/>
        <pc:sldMkLst>
          <pc:docMk/>
          <pc:sldMk cId="563809780" sldId="546"/>
        </pc:sldMkLst>
      </pc:sldChg>
      <pc:sldChg chg="add del">
        <pc:chgData name="Khattab, Sherif" userId="c83b1e15-36f3-4f46-aceb-05aac24c545e" providerId="ADAL" clId="{AB4DB51F-5EFE-4A66-8845-A3FD4C6C7BDB}" dt="2021-10-21T15:04:38.856" v="9"/>
        <pc:sldMkLst>
          <pc:docMk/>
          <pc:sldMk cId="2982848977" sldId="547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106578269" sldId="548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689778907" sldId="549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763565484" sldId="550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980736919" sldId="551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717400977" sldId="552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849965011" sldId="553"/>
        </pc:sldMkLst>
      </pc:sldChg>
      <pc:sldChg chg="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114761885" sldId="554"/>
        </pc:sldMkLst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3111545709" sldId="555"/>
        </pc:sldMkLst>
      </pc:sldChg>
      <pc:sldChg chg="modSp add del mod ord">
        <pc:chgData name="Khattab, Sherif" userId="c83b1e15-36f3-4f46-aceb-05aac24c545e" providerId="ADAL" clId="{AB4DB51F-5EFE-4A66-8845-A3FD4C6C7BDB}" dt="2021-10-21T16:15:00.652" v="128" actId="20577"/>
        <pc:sldMkLst>
          <pc:docMk/>
          <pc:sldMk cId="486997367" sldId="556"/>
        </pc:sldMkLst>
        <pc:spChg chg="mod">
          <ac:chgData name="Khattab, Sherif" userId="c83b1e15-36f3-4f46-aceb-05aac24c545e" providerId="ADAL" clId="{AB4DB51F-5EFE-4A66-8845-A3FD4C6C7BDB}" dt="2021-10-21T16:14:49.572" v="95" actId="20577"/>
          <ac:spMkLst>
            <pc:docMk/>
            <pc:sldMk cId="486997367" sldId="556"/>
            <ac:spMk id="2" creationId="{12359EF1-8966-43B0-ACD4-140C6B768BE4}"/>
          </ac:spMkLst>
        </pc:spChg>
        <pc:spChg chg="mod">
          <ac:chgData name="Khattab, Sherif" userId="c83b1e15-36f3-4f46-aceb-05aac24c545e" providerId="ADAL" clId="{AB4DB51F-5EFE-4A66-8845-A3FD4C6C7BDB}" dt="2021-10-21T16:15:00.652" v="128" actId="20577"/>
          <ac:spMkLst>
            <pc:docMk/>
            <pc:sldMk cId="486997367" sldId="556"/>
            <ac:spMk id="3" creationId="{8109B87E-C0CB-4835-9C82-AFCB15839B0C}"/>
          </ac:spMkLst>
        </pc:spChg>
        <pc:picChg chg="mod">
          <ac:chgData name="Khattab, Sherif" userId="c83b1e15-36f3-4f46-aceb-05aac24c545e" providerId="ADAL" clId="{AB4DB51F-5EFE-4A66-8845-A3FD4C6C7BDB}" dt="2021-10-21T16:14:55.020" v="96" actId="1076"/>
          <ac:picMkLst>
            <pc:docMk/>
            <pc:sldMk cId="486997367" sldId="556"/>
            <ac:picMk id="11" creationId="{4D3D2DAA-3840-4992-924A-763F23A1063F}"/>
          </ac:picMkLst>
        </pc:picChg>
      </pc:sldChg>
      <pc:sldChg chg="add del">
        <pc:chgData name="Khattab, Sherif" userId="c83b1e15-36f3-4f46-aceb-05aac24c545e" providerId="ADAL" clId="{AB4DB51F-5EFE-4A66-8845-A3FD4C6C7BDB}" dt="2021-10-21T14:59:25.135" v="5"/>
        <pc:sldMkLst>
          <pc:docMk/>
          <pc:sldMk cId="171235497" sldId="55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015280144" sldId="55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511679490" sldId="55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403963479" sldId="56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204705229" sldId="56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317113505" sldId="56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579405355" sldId="56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391830557" sldId="56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791947110" sldId="56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898320993" sldId="56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65296978" sldId="56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696933530" sldId="56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64668508" sldId="56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640387091" sldId="57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846477590" sldId="57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835879386" sldId="57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111677508" sldId="57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533479965" sldId="57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88723801" sldId="57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17188528" sldId="57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517715337" sldId="57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183407000" sldId="57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32894990" sldId="57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883612794" sldId="58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594120570" sldId="58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049654475" sldId="58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799572395" sldId="58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377987034" sldId="58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782214765" sldId="58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635695113" sldId="58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826360827" sldId="58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768941197" sldId="58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53902332" sldId="58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74284644" sldId="59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315090836" sldId="59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712558247" sldId="59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967156490" sldId="59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939197551" sldId="59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175651853" sldId="59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82409994" sldId="59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655100418" sldId="60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4260117394" sldId="60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900930762" sldId="60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377651607" sldId="60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917878205" sldId="60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693182178" sldId="60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115630515" sldId="60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670379455" sldId="60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390924536" sldId="60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88662114" sldId="60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86902699" sldId="61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747732605" sldId="61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938775688" sldId="61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925931934" sldId="61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283012382" sldId="614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68515591" sldId="61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287194210" sldId="61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311359803" sldId="617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378700803" sldId="618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3036780415" sldId="619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868814156" sldId="620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099529074" sldId="621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779653332" sldId="622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236644830" sldId="623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561128005" sldId="624"/>
        </pc:sldMkLst>
      </pc:sldChg>
      <pc:sldChg chg="add del">
        <pc:chgData name="Khattab, Sherif" userId="c83b1e15-36f3-4f46-aceb-05aac24c545e" providerId="ADAL" clId="{AB4DB51F-5EFE-4A66-8845-A3FD4C6C7BDB}" dt="2021-10-21T14:59:24.610" v="4"/>
        <pc:sldMkLst>
          <pc:docMk/>
          <pc:sldMk cId="1374389770" sldId="62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1401811499" sldId="625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91444243" sldId="626"/>
        </pc:sldMkLst>
      </pc:sldChg>
      <pc:sldChg chg="add del">
        <pc:chgData name="Khattab, Sherif" userId="c83b1e15-36f3-4f46-aceb-05aac24c545e" providerId="ADAL" clId="{AB4DB51F-5EFE-4A66-8845-A3FD4C6C7BDB}" dt="2021-10-21T14:59:24.610" v="4"/>
        <pc:sldMkLst>
          <pc:docMk/>
          <pc:sldMk cId="329177268" sldId="626"/>
        </pc:sldMkLst>
      </pc:sldChg>
      <pc:sldChg chg="add del">
        <pc:chgData name="Khattab, Sherif" userId="c83b1e15-36f3-4f46-aceb-05aac24c545e" providerId="ADAL" clId="{AB4DB51F-5EFE-4A66-8845-A3FD4C6C7BDB}" dt="2021-10-25T13:31:51.894" v="397" actId="2696"/>
        <pc:sldMkLst>
          <pc:docMk/>
          <pc:sldMk cId="2879803682" sldId="627"/>
        </pc:sldMkLst>
      </pc:sldChg>
      <pc:sldChg chg="modSp add del mod modTransition">
        <pc:chgData name="Khattab, Sherif" userId="c83b1e15-36f3-4f46-aceb-05aac24c545e" providerId="ADAL" clId="{AB4DB51F-5EFE-4A66-8845-A3FD4C6C7BDB}" dt="2021-10-21T14:59:24.610" v="4"/>
        <pc:sldMkLst>
          <pc:docMk/>
          <pc:sldMk cId="3700340836" sldId="627"/>
        </pc:sldMkLst>
        <pc:spChg chg="mod">
          <ac:chgData name="Khattab, Sherif" userId="c83b1e15-36f3-4f46-aceb-05aac24c545e" providerId="ADAL" clId="{AB4DB51F-5EFE-4A66-8845-A3FD4C6C7BDB}" dt="2021-10-21T14:59:21.671" v="0"/>
          <ac:spMkLst>
            <pc:docMk/>
            <pc:sldMk cId="3700340836" sldId="627"/>
            <ac:spMk id="19" creationId="{383DB0F7-229F-1744-B3C9-18FE8C8C0FDD}"/>
          </ac:spMkLst>
        </pc:spChg>
        <pc:spChg chg="mod">
          <ac:chgData name="Khattab, Sherif" userId="c83b1e15-36f3-4f46-aceb-05aac24c545e" providerId="ADAL" clId="{AB4DB51F-5EFE-4A66-8845-A3FD4C6C7BDB}" dt="2021-10-21T14:59:24.610" v="4"/>
          <ac:spMkLst>
            <pc:docMk/>
            <pc:sldMk cId="3700340836" sldId="627"/>
            <ac:spMk id="23555" creationId="{5F47E982-A6AB-324A-B90F-B0510EA2AB3E}"/>
          </ac:spMkLst>
        </pc:spChg>
      </pc:sldChg>
      <pc:sldChg chg="modSp add mod modAnim">
        <pc:chgData name="Khattab, Sherif" userId="c83b1e15-36f3-4f46-aceb-05aac24c545e" providerId="ADAL" clId="{AB4DB51F-5EFE-4A66-8845-A3FD4C6C7BDB}" dt="2021-10-21T16:24:50.634" v="386" actId="20577"/>
        <pc:sldMkLst>
          <pc:docMk/>
          <pc:sldMk cId="3430690568" sldId="628"/>
        </pc:sldMkLst>
        <pc:spChg chg="mod">
          <ac:chgData name="Khattab, Sherif" userId="c83b1e15-36f3-4f46-aceb-05aac24c545e" providerId="ADAL" clId="{AB4DB51F-5EFE-4A66-8845-A3FD4C6C7BDB}" dt="2021-10-21T16:24:50.634" v="386" actId="20577"/>
          <ac:spMkLst>
            <pc:docMk/>
            <pc:sldMk cId="3430690568" sldId="628"/>
            <ac:spMk id="2" creationId="{6ABECF1C-1696-401A-8D24-743D55F2B028}"/>
          </ac:spMkLst>
        </pc:spChg>
        <pc:spChg chg="mod">
          <ac:chgData name="Khattab, Sherif" userId="c83b1e15-36f3-4f46-aceb-05aac24c545e" providerId="ADAL" clId="{AB4DB51F-5EFE-4A66-8845-A3FD4C6C7BDB}" dt="2021-10-21T16:22:41.285" v="347" actId="21"/>
          <ac:spMkLst>
            <pc:docMk/>
            <pc:sldMk cId="3430690568" sldId="628"/>
            <ac:spMk id="3" creationId="{C46348BA-7CE2-41BC-AF19-D821848F1393}"/>
          </ac:spMkLst>
        </pc:spChg>
      </pc:sldChg>
      <pc:sldChg chg="modSp new mod modAnim">
        <pc:chgData name="Khattab, Sherif" userId="c83b1e15-36f3-4f46-aceb-05aac24c545e" providerId="ADAL" clId="{AB4DB51F-5EFE-4A66-8845-A3FD4C6C7BDB}" dt="2021-10-21T16:25:10.342" v="388"/>
        <pc:sldMkLst>
          <pc:docMk/>
          <pc:sldMk cId="2445208758" sldId="629"/>
        </pc:sldMkLst>
        <pc:spChg chg="mod">
          <ac:chgData name="Khattab, Sherif" userId="c83b1e15-36f3-4f46-aceb-05aac24c545e" providerId="ADAL" clId="{AB4DB51F-5EFE-4A66-8845-A3FD4C6C7BDB}" dt="2021-10-21T16:19:26.157" v="204" actId="20577"/>
          <ac:spMkLst>
            <pc:docMk/>
            <pc:sldMk cId="2445208758" sldId="629"/>
            <ac:spMk id="2" creationId="{ACBE58DC-26DB-4CDF-B845-3CE4DDB6283A}"/>
          </ac:spMkLst>
        </pc:spChg>
        <pc:spChg chg="mod">
          <ac:chgData name="Khattab, Sherif" userId="c83b1e15-36f3-4f46-aceb-05aac24c545e" providerId="ADAL" clId="{AB4DB51F-5EFE-4A66-8845-A3FD4C6C7BDB}" dt="2021-10-21T16:23:44.775" v="363" actId="6549"/>
          <ac:spMkLst>
            <pc:docMk/>
            <pc:sldMk cId="2445208758" sldId="629"/>
            <ac:spMk id="3" creationId="{D265427B-34C9-4186-AB45-62FB9358AD66}"/>
          </ac:spMkLst>
        </pc:spChg>
      </pc:sldChg>
      <pc:sldChg chg="modSp new mod modAnim">
        <pc:chgData name="Khattab, Sherif" userId="c83b1e15-36f3-4f46-aceb-05aac24c545e" providerId="ADAL" clId="{AB4DB51F-5EFE-4A66-8845-A3FD4C6C7BDB}" dt="2021-10-21T16:25:40.601" v="396"/>
        <pc:sldMkLst>
          <pc:docMk/>
          <pc:sldMk cId="2831311117" sldId="630"/>
        </pc:sldMkLst>
        <pc:spChg chg="mod">
          <ac:chgData name="Khattab, Sherif" userId="c83b1e15-36f3-4f46-aceb-05aac24c545e" providerId="ADAL" clId="{AB4DB51F-5EFE-4A66-8845-A3FD4C6C7BDB}" dt="2021-10-21T16:19:49.588" v="248" actId="20577"/>
          <ac:spMkLst>
            <pc:docMk/>
            <pc:sldMk cId="2831311117" sldId="630"/>
            <ac:spMk id="2" creationId="{8C9F3986-859A-41B4-8869-E2D863E59C69}"/>
          </ac:spMkLst>
        </pc:spChg>
        <pc:spChg chg="mod">
          <ac:chgData name="Khattab, Sherif" userId="c83b1e15-36f3-4f46-aceb-05aac24c545e" providerId="ADAL" clId="{AB4DB51F-5EFE-4A66-8845-A3FD4C6C7BDB}" dt="2021-10-21T16:25:33.788" v="394" actId="6549"/>
          <ac:spMkLst>
            <pc:docMk/>
            <pc:sldMk cId="2831311117" sldId="630"/>
            <ac:spMk id="3" creationId="{CA2EDFBF-88A8-42CC-B16D-107F2815B291}"/>
          </ac:spMkLst>
        </pc:spChg>
      </pc:sldChg>
      <pc:sldChg chg="modSp new mod modAnim">
        <pc:chgData name="Khattab, Sherif" userId="c83b1e15-36f3-4f46-aceb-05aac24c545e" providerId="ADAL" clId="{AB4DB51F-5EFE-4A66-8845-A3FD4C6C7BDB}" dt="2021-10-21T16:25:19.602" v="392"/>
        <pc:sldMkLst>
          <pc:docMk/>
          <pc:sldMk cId="1788299685" sldId="631"/>
        </pc:sldMkLst>
        <pc:spChg chg="mod">
          <ac:chgData name="Khattab, Sherif" userId="c83b1e15-36f3-4f46-aceb-05aac24c545e" providerId="ADAL" clId="{AB4DB51F-5EFE-4A66-8845-A3FD4C6C7BDB}" dt="2021-10-21T16:20:09.868" v="294" actId="20577"/>
          <ac:spMkLst>
            <pc:docMk/>
            <pc:sldMk cId="1788299685" sldId="631"/>
            <ac:spMk id="2" creationId="{E205B959-DBAE-4BF7-A944-3DC10501DFD2}"/>
          </ac:spMkLst>
        </pc:spChg>
        <pc:spChg chg="mod">
          <ac:chgData name="Khattab, Sherif" userId="c83b1e15-36f3-4f46-aceb-05aac24c545e" providerId="ADAL" clId="{AB4DB51F-5EFE-4A66-8845-A3FD4C6C7BDB}" dt="2021-10-21T16:25:15.337" v="390" actId="6549"/>
          <ac:spMkLst>
            <pc:docMk/>
            <pc:sldMk cId="1788299685" sldId="631"/>
            <ac:spMk id="3" creationId="{A7CAE9A7-A620-46F2-A90D-B16E830D7338}"/>
          </ac:spMkLst>
        </pc:spChg>
      </pc:sldChg>
      <pc:sldChg chg="add">
        <pc:chgData name="Khattab, Sherif" userId="c83b1e15-36f3-4f46-aceb-05aac24c545e" providerId="ADAL" clId="{AB4DB51F-5EFE-4A66-8845-A3FD4C6C7BDB}" dt="2021-10-21T16:24:19.517" v="364"/>
        <pc:sldMkLst>
          <pc:docMk/>
          <pc:sldMk cId="4026883250" sldId="632"/>
        </pc:sldMkLst>
      </pc:sldChg>
      <pc:sldMasterChg chg="del delSldLayout">
        <pc:chgData name="Khattab, Sherif" userId="c83b1e15-36f3-4f46-aceb-05aac24c545e" providerId="ADAL" clId="{AB4DB51F-5EFE-4A66-8845-A3FD4C6C7BDB}" dt="2021-10-25T13:31:51.894" v="397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AB4DB51F-5EFE-4A66-8845-A3FD4C6C7BDB}" dt="2021-10-25T13:31:51.894" v="397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7.2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6 395 5064 0 0,'-6'6'10762'0'0,"9"-5"-10778"0"0,2 2-23 0 0,1-1 0 0 0,0 0 0 0 0,-1 0 0 0 0,1-1 0 0 0,0 0-1 0 0,0 0 1 0 0,-1 0 0 0 0,1-1 0 0 0,0 1 0 0 0,10-2 0 0 0,-11 1 72 0 0,146 4 1079 0 0,422-42 502 0 0,-336 4-818 0 0,26-6 271 0 0,-217 32-855 0 0,126-16 365 0 0,131-18-142 0 0,-114 26-382 0 0,74-4 63 0 0,-128 11-21 0 0,-94 5-53 0 0,39-1 79 0 0,-1 5 61 0 0,200-3 50 0 0,-108-3-172 0 0,65-5 139 0 0,3-8 642 0 0,-135 10-634 0 0,8-5 42 0 0,0 1 129 0 0,107-8-345 0 0,-186 17-7 0 0,59-14 0 0 0,-41 7-25 0 0,-14 2 87 0 0,44-16-1 0 0,-67 20-12 0 0,17-5 33 0 0,-1 11 265 0 0,-29-1-367 0 0,-1 0 0 0 0,1 0-1 0 0,-1 1 1 0 0,1-1 0 0 0,-1 0 0 0 0,0 1 0 0 0,1-1 0 0 0,-1 0 0 0 0,1 1-1 0 0,-1-1 1 0 0,0 1 0 0 0,1-1 0 0 0,-1 1 0 0 0,0-1 0 0 0,1 1-1 0 0,-1-1 1 0 0,0 2 0 0 0,1 0 9 0 0,3 3-14 0 0,0 1 1 0 0,0 0-1 0 0,-1 0 1 0 0,0 1-1 0 0,0-1 0 0 0,3 13 1 0 0,5 11-7 0 0,-8-19-6 0 0,0 0 0 0 0,-1 0 0 0 0,0 0 0 0 0,1 20 0 0 0,-1-9 2 0 0,5 104-55 0 0,-3 2 64 0 0,-3-108 0 0 0,0 0 0 0 0,6 22 0 0 0,1 10 0 0 0,6 48 0 0 0,4-2 0 0 0,46 147 0 0 0,22 78 0 0 0,-52-186 0 0 0,-20-64 0 0 0,-10-44 0 0 0,10 32 0 0 0,-11-50 0 0 0,0 0 0 0 0,0 16 0 0 0,5 21 0 0 0,5-9 52 0 0,5 27 120 0 0,-7-35-10 0 0,-9-25-147 0 0,0-1 1 0 0,0 1 0 0 0,0 0-1 0 0,0 6 1 0 0,4 19-39 0 0,-5-27 39 0 0,0 1 0 0 0,0-1 0 0 0,0 1 0 0 0,0-1 0 0 0,-1 1 0 0 0,0-1-1 0 0,0 1 1 0 0,0-1 0 0 0,-1 1 0 0 0,1-1 0 0 0,-3 9 0 0 0,0-5 111 0 0,0 0-1 0 0,-1-1 1 0 0,-6 10-1 0 0,8-14-108 0 0,0 0 0 0 0,0-1 0 0 0,0 1 0 0 0,-1-1 0 0 0,1 0-1 0 0,-1 0 1 0 0,0 0 0 0 0,0 0 0 0 0,0 0 0 0 0,0 0-1 0 0,-3 1 1 0 0,-16 7-18 0 0,14-6 0 0 0,1 0 0 0 0,0-1 0 0 0,-1 0 0 0 0,0-1 0 0 0,1 0 0 0 0,-1 0 0 0 0,-9 1 0 0 0,1-1 38 0 0,-29 7-1 0 0,31-5 8 0 0,-2-1-1 0 0,-17 2 0 0 0,-112 14-178 0 0,18-3 52 0 0,-179 22 29 0 0,-214 5 184 0 0,348-33 15 0 0,-10-2-274 0 0,86-7 72 0 0,18-1 132 0 0,-130 5 68 0 0,-69 5-229 0 0,34 4-26 0 0,149-6 111 0 0,-207 21 0 0 0,69-5 0 0 0,154-13 0 0 0,-153 24 0 0 0,142-25 0 0 0,16-3 0 0 0,-68 8 0 0 0,99-10 0 0 0,-1-3 0 0 0,-48-3 0 0 0,24 0 0 0 0,-148 1-64 0 0,207 0 56 0 0,-1 1 0 0 0,0 0-1 0 0,-9 3 1 0 0,-9 0-25 0 0,-7 2-34 0 0,22-3 58 0 0,0-1 0 0 0,-21 1 0 0 0,0-2 7 0 0,19 0 53 0 0,0-1-1 0 0,-17-2 1 0 0,10 1-40 0 0,17 1-11 0 0,0 0 0 0 0,0-1 0 0 0,0 1 0 0 0,0-1-1 0 0,0 0 1 0 0,1 0 0 0 0,-1 0 0 0 0,0 0 0 0 0,0-1 0 0 0,1 1 0 0 0,-5-4 0 0 0,-2 0-63 0 0,-11-9-284 0 0,-8-1-163 0 0,25 11 512 0 0,2 2-1 0 0,-1 1 0 0 0,1-1 0 0 0,0 0 0 0 0,0-1 0 0 0,-1 1-1 0 0,1 0 1 0 0,1-1 0 0 0,-1 1 0 0 0,0-1 0 0 0,1 0 0 0 0,-1 1 0 0 0,0-4 0 0 0,-5-10 82 0 0,6 14-46 0 0,0 0 1 0 0,0 1-1 0 0,1-1 0 0 0,-1 0 1 0 0,0 0-1 0 0,1 0 1 0 0,-1-3-1 0 0,-8-32 446 0 0,6 26-474 0 0,0 0-1 0 0,-1-13 0 0 0,-2-14-8 0 0,4 26 2 0 0,0 0 0 0 0,1 0 1 0 0,0 0-1 0 0,1-17 0 0 0,10-129 283 0 0,-9 146-285 0 0,-1 0 0 0 0,-3-22 0 0 0,2 21 0 0 0,0 0 0 0 0,1-19 0 0 0,2 9 0 0 0,-1 0 0 0 0,-4-31 0 0 0,1-120 196 0 0,3 92-16 0 0,-9-170 250 0 0,4 145-392 0 0,-27-142 32 0 0,4 52-144 0 0,17 5-304 0 0,11 161-159 0 0,1 0 0 0 0,2 0 0 0 0,0 0 0 0 0,12-36 1 0 0,-1 19-1362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5.1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141 127 14888 0 0,'0'0'1349'0'0,"1"-1"-1109"0"0,0 0-222 0 0,-1 0 1 0 0,1 0-1 0 0,0 0 1 0 0,0-1-1 0 0,0 1 1 0 0,-1 0-1 0 0,1-1 1 0 0,-1 1-1 0 0,1-1 1 0 0,-1 1-1 0 0,1-4 1 0 0,-1 4 137 0 0,1-1 0 0 0,-1 0 0 0 0,1 0 0 0 0,-1 0 0 0 0,1 0 0 0 0,0 1 0 0 0,0-1 0 0 0,0 0 0 0 0,1-1 0 0 0,5-5 42 0 0,0 1 0 0 0,0 0 0 0 0,0 0 0 0 0,1 1 0 0 0,0 0 0 0 0,1 0 0 0 0,-1 1-1 0 0,1 0 1 0 0,0 1 0 0 0,1 0 0 0 0,10-4 0 0 0,-7 5-204 0 0,0-1 1 0 0,1 1-1 0 0,-1 1 0 0 0,1 1 1 0 0,-1 0-1 0 0,1 0 0 0 0,25 3 1 0 0,-35-1 42 0 0,0 0 1 0 0,-1 0 0 0 0,1 0-1 0 0,0 1 1 0 0,-1-1-1 0 0,5 3 1 0 0,11 5 309 0 0,-17-9-315 0 0,0 1-1 0 0,-1-1 1 0 0,1 1-1 0 0,0 0 0 0 0,-1-1 1 0 0,1 1-1 0 0,-1 0 0 0 0,1 0 1 0 0,0 0-1 0 0,-1 0 1 0 0,0 0-1 0 0,1 1 0 0 0,-1-1 1 0 0,0 0-1 0 0,0 1 0 0 0,1-1 1 0 0,-1 1-1 0 0,0-1 1 0 0,-1 1-1 0 0,1-1 0 0 0,0 1 1 0 0,0 0-1 0 0,-1-1 0 0 0,1 1 1 0 0,-1 0-1 0 0,1-1 1 0 0,0 5-1 0 0,-1-5-6 0 0,0 0 0 0 0,1 0-1 0 0,-1 1 1 0 0,1-1 0 0 0,-1 0 0 0 0,1 0-1 0 0,-1 1 1 0 0,1-1 0 0 0,0 0 0 0 0,0 0-1 0 0,0 0 1 0 0,-1 0 0 0 0,1 0 0 0 0,0 0 0 0 0,2 1-1 0 0,-2-2-8 0 0,0 1 0 0 0,-1-1 0 0 0,1 1 0 0 0,0 0 0 0 0,0 0 0 0 0,-1-1 0 0 0,1 1 0 0 0,0 0 0 0 0,-1 0 0 0 0,1 0 0 0 0,-1-1 0 0 0,1 1 0 0 0,-1 0 0 0 0,0 0 0 0 0,1 0 0 0 0,-1 0 0 0 0,0 0 0 0 0,0 0 0 0 0,1 0 0 0 0,-1 0 0 0 0,0 0 0 0 0,0 0 0 0 0,0 0 0 0 0,0 2 0 0 0,-20 55 821 0 0,17-48-768 0 0,-1 0 0 0 0,-1 0 0 0 0,0-1-1 0 0,0 0 1 0 0,-1 0 0 0 0,0 0 0 0 0,0-1-1 0 0,-11 11 1 0 0,-2 3 32 0 0,-1 5-31 0 0,-2-2 0 0 0,-1 0 0 0 0,-39 32 0 0 0,10-11-52 0 0,38-32-19 0 0,0-1 1 0 0,0-1 0 0 0,-22 14-1 0 0,29-22 5 0 0,-7 4-221 0 0,-25 19 0 0 0,30-20-373 0 0,-1 0 1 0 0,-12 6 0 0 0,-7 2-5186 0 0,7-5-1435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6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10592 0 0,'0'1'9635'0'0,"3"40"-7997"0"0,-2-29-1511 0 0,0 0 0 0 0,0 0 1 0 0,-2 16-1 0 0,-26 207 2149 0 0,17-80-991 0 0,2-11-791 0 0,0 7-522 0 0,-3-38-46 0 0,-6 52-1891 0 0,8-70-1634 0 0,8-55-4266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0,'2'2'13189'0'0,"3"1"-13054"0"0,0 1 0 0 0,0-1 0 0 0,0 0 1 0 0,1-1-1 0 0,-1 1 0 0 0,1-1 0 0 0,-1 0 0 0 0,1 0 1 0 0,0-1-1 0 0,6 1 0 0 0,10 1 88 0 0,32 0 0 0 0,8 0 569 0 0,34 5 802 0 0,128-5 0 0 0,-122-4-1361 0 0,-18 1-177 0 0,106 14 0 0 0,-156-9-61 0 0,-11-3 34 0 0,-1 1-1 0 0,1 2 1 0 0,-1 0-1 0 0,23 9 1 0 0,-24-6-5 0 0,-13-5 50 0 0,0 0-1 0 0,0 0 0 0 0,0 1 0 0 0,14 9 0 0 0,-15-7-70 0 0,0-1 0 0 0,0 1-1 0 0,-1 0 1 0 0,0 1 0 0 0,0 0-1 0 0,0 0 1 0 0,-1 0 0 0 0,0 0-1 0 0,-1 1 1 0 0,1 0 0 0 0,-1 0-1 0 0,4 12 1 0 0,-4-1-60 0 0,1 0 20 0 0,-1 0 0 0 0,-1 1 0 0 0,1 26 0 0 0,2 132-262 0 0,1-43 161 0 0,-1-44 57 0 0,-3-55 5 0 0,13 61 0 0 0,-3-33-176 0 0,46 190-736 0 0,-12-48 924 0 0,-46-197 73 0 0,0 1-1 0 0,0-1 1 0 0,-1 1 0 0 0,0 0-1 0 0,-1-1 1 0 0,-1 10-1 0 0,1-16 13 0 0,0-1 0 0 0,0 0 0 0 0,0 0-1 0 0,0 0 1 0 0,-1 0 0 0 0,1 0 0 0 0,0-1 0 0 0,-1 1-1 0 0,1 0 1 0 0,-1-1 0 0 0,0 1 0 0 0,0-1-1 0 0,1 1 1 0 0,-1-1 0 0 0,0 0 0 0 0,0 0-1 0 0,0 0 1 0 0,-1 0 0 0 0,1 0 0 0 0,0 0 0 0 0,-4 0-1 0 0,-5 2 141 0 0,-1 0 0 0 0,-22 1 1 0 0,32-4-147 0 0,-18 1 197 0 0,-40-4 0 0 0,18-1-134 0 0,-128-7-4 0 0,-32-2-74 0 0,-14 11 168 0 0,-211-13-1186 0 0,335 0-2372 0 0,49 6-4057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20815 0 0,'0'0'1892'0'0,"-1"2"-1557"0"0,-1 4-334 0 0,1 0 90 0 0,-1 0-1 0 0,1 0 1 0 0,0-1-1 0 0,-1 13 0 0 0,-3 63-348 0 0,-2 16-665 0 0,-2 30 762 0 0,3 24 455 0 0,5-73-157 0 0,1-42-5803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12 188 18919 0 0,'0'0'1895'0'0,"1"-2"-1735"0"0,42-69 363 0 0,-36 59-347 0 0,-4 7-115 0 0,0 0 0 0 0,0 1 0 0 0,0-1 0 0 0,1 0 0 0 0,6-5 0 0 0,2-2-60 0 0,-8 8 7 0 0,0 0 1 0 0,0 1-1 0 0,0 0 1 0 0,9-6-1 0 0,0 2 156 0 0,-7 3-2 0 0,0 1 1 0 0,0 0-1 0 0,1 0 1 0 0,-1 0-1 0 0,0 1 1 0 0,1-1-1 0 0,0 2 0 0 0,0-1 1 0 0,-1 1-1 0 0,10-1 1 0 0,1 3 288 0 0,0 1 1 0 0,1 0 0 0 0,26 7-1 0 0,-22-2-183 0 0,-18-4-262 0 0,-1 1 14 0 0,1-1-18 0 0,-1-1 0 0 0,1 1 0 0 0,-1 0 1 0 0,5 6-1 0 0,-6-8-2 0 0,-1 1 0 0 0,0 0 0 0 0,0-1 0 0 0,-1 1 0 0 0,1 0 0 0 0,0 0 0 0 0,-1 0 0 0 0,1 0 0 0 0,-1-1-1 0 0,1 1 1 0 0,-1 0 0 0 0,0 0 0 0 0,0 4 0 0 0,0-2 0 0 0,0 0 0 0 0,0 0 0 0 0,-1 0 0 0 0,0-1 0 0 0,0 1 0 0 0,0 0 0 0 0,0 0 0 0 0,-3 5 0 0 0,-18 28 0 0 0,21-36 0 0 0,-12 16-174 0 0,-1-1 0 0 0,-1 0-1 0 0,-1-1 1 0 0,-28 22 0 0 0,11-9-115 0 0,-80 65-1141 0 0,74-63-1415 0 0,1 0-3339 0 0,16-15-108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20127 0 0,'1'2'463'0'0,"4"2"-325"0"0,-1-1 0 0 0,1 1 0 0 0,0-1 0 0 0,0 0 0 0 0,0 0-1 0 0,0 0 1 0 0,1-1 0 0 0,-1 1 0 0 0,1-2 0 0 0,-1 1 0 0 0,1 0 0 0 0,0-1 0 0 0,9 1 0 0 0,9-1-148 0 0,-1-1 0 0 0,29-2 1 0 0,2-1 244 0 0,-39 3-309 0 0,-5-1 43 0 0,1 1 0 0 0,0 0 0 0 0,0 1 0 0 0,-1 0 0 0 0,1 1 0 0 0,-1 0 0 0 0,19 7 0 0 0,9 10 1625 0 0,-28-10-1471 0 0,-9-7-176 0 0,-1-1 0 0 0,1 1 0 0 0,0-1 1 0 0,-1 1-1 0 0,1 0 0 0 0,-1 0 0 0 0,0-1 0 0 0,1 1 0 0 0,-1 0 0 0 0,0 0 0 0 0,0-1 1 0 0,0 1-1 0 0,0 0 0 0 0,-1 0 0 0 0,1-1 0 0 0,-1 3 0 0 0,0 7-101 0 0,1-9 52 0 0,0 0 6 0 0,0 4 30 0 0,0-3 103 0 0,1 4-24 0 0,8 0-13 0 0,4 4 0 0 0,-11-10 0 0 0,20 6 0 0 0,-18-7 0 0 0,-3 0 0 0 0,0 0 0 0 0,1 1 0 0 0,-1-1 0 0 0,0 0 0 0 0,0 0 0 0 0,0 1 0 0 0,0-1 0 0 0,0 1 0 0 0,0-1 0 0 0,0 1 0 0 0,0 0 0 0 0,0-1 0 0 0,0 1 0 0 0,0 0 0 0 0,1 1 0 0 0,7 7-22 0 0,-8-8 9 0 0,-1 1 0 0 0,0-1 0 0 0,1 0-1 0 0,-1 1 1 0 0,0-1 0 0 0,0 1 0 0 0,0-1 0 0 0,1 0 0 0 0,-2 1 0 0 0,1-1 0 0 0,0 1 0 0 0,0-1 0 0 0,0 1 0 0 0,-1-1 0 0 0,1 0 0 0 0,0 1 0 0 0,-1-1 0 0 0,0 0 0 0 0,1 1 0 0 0,-1-1 0 0 0,0 0 0 0 0,1 0 0 0 0,-1 0 0 0 0,0 1 0 0 0,0-1 0 0 0,0 0 0 0 0,0 0 0 0 0,-2 1 0 0 0,-1 2-25 0 0,-1 0 1 0 0,1-1 0 0 0,-1 0 0 0 0,0 0 0 0 0,-6 3-1 0 0,-27 11-566 0 0,-52 16 0 0 0,1-11-3278 0 0,61-16-2451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9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1452 0 14544 0 0,'0'0'1624'0'0,"-2"1"-1214"0"0,-7 5-175 0 0,0-1-1 0 0,0-1 0 0 0,-1 1 1 0 0,0-2-1 0 0,-20 6 0 0 0,-58 6-863 0 0,54-10 505 0 0,-82 20 57 0 0,-19 2 421 0 0,-107 3 1221 0 0,87-6-736 0 0,86-11-617 0 0,-174 34 239 0 0,215-40-261 0 0,0 1 0 0 0,-30 13 0 0 0,27-9 272 0 0,16-6-251 0 0,1 1-1 0 0,-15 9 0 0 0,16-9-89 0 0,9-5-75 0 0,0 1-1 0 0,1-1 0 0 0,-1 1 1 0 0,1 0-1 0 0,-1 0 1 0 0,1 0-1 0 0,0 1 0 0 0,0-1 1 0 0,0 1-1 0 0,1 0 1 0 0,-1-1-1 0 0,-1 6 0 0 0,-4 8 195 0 0,6-14-182 0 0,1 1 1 0 0,-1-1-1 0 0,1 1 0 0 0,0-1 1 0 0,0 1-1 0 0,-1 4 0 0 0,-5 48 172 0 0,3 1 0 0 0,1 0 0 0 0,7 64 0 0 0,-1 28-186 0 0,0-10-28 0 0,4 19-98 0 0,2 43-248 0 0,-7-185 23 0 0,8 79-2414 0 0,-5-80 847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1513 1 20591 0 0,'0'0'996'0'0,"0"2"-430"0"0,1 0-480 0 0,-1 1 0 0 0,0 0 0 0 0,1 0 0 0 0,0-1 0 0 0,0 1 0 0 0,0-1 0 0 0,2 5 0 0 0,5 14-80 0 0,9 81-1097 0 0,-12-70 446 0 0,-4-17 209 0 0,0 25 1 0 0,-1-26 246 0 0,0 0 1 0 0,3 18-1 0 0,26 158 222 0 0,-1-1 1721 0 0,-16-117-1190 0 0,15 67 305 0 0,-23-120-822 0 0,0 0 0 0 0,1 25-1 0 0,-4-24-7 0 0,9 36-1 0 0,-10-52-38 0 0,2 0 0 0 0,-1 1 0 0 0,0-1 0 0 0,0 0 0 0 0,-1 1 0 0 0,1-1 0 0 0,-1 1 0 0 0,0-1 0 0 0,0 1 0 0 0,-1 6 0 0 0,-2 6 0 0 0,2-11 0 0 0,1-1 0 0 0,-1 1 0 0 0,0-1 0 0 0,-1 0 0 0 0,1 1 0 0 0,-1-1 0 0 0,0 0 0 0 0,0 0 0 0 0,-1 0 0 0 0,1 0 0 0 0,-1-1 0 0 0,0 1 0 0 0,-1-1 0 0 0,-5 7 0 0 0,3-6 7 0 0,-1 0-1 0 0,1-1 1 0 0,-1 0-1 0 0,0 0 1 0 0,-1-1-1 0 0,-13 6 1 0 0,-48 9 136 0 0,60-16-112 0 0,-42 8 379 0 0,-73 3 0 0 0,50-7-315 0 0,-194 14 104 0 0,-230 42-7 0 0,277-25-107 0 0,175-29-534 0 0,-66 6 442 0 0,94-13-2385 0 0,0-1-1 0 0,-22-3 1 0 0,8-1-4961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8752 0 0,'27'13'398'0'0,"-23"-11"-182"0"0,-5-1-37 0 0,-6 3 1030 0 0,7-3-900 0 0,-1 0 1 0 0,1 0-1 0 0,0-1 0 0 0,0 1 0 0 0,-1 0 0 0 0,1 0 1 0 0,0-1-1 0 0,0 1 0 0 0,0 0 0 0 0,0 0 1 0 0,0 0-1 0 0,0 3 836 0 0,0-2-728 0 0,-1 0-1 0 0,1 0 1 0 0,0 0-1 0 0,0 0 1 0 0,0 0 0 0 0,0 0-1 0 0,0 0 1 0 0,0 0-1 0 0,0 0 1 0 0,1 0 0 0 0,-1 0-1 0 0,1 0 1 0 0,0 0-1 0 0,1 3 1 0 0,3 11 110 0 0,-4-14-587 0 0,-1 1 0 0 0,1-1 0 0 0,-1 1 0 0 0,0 0 0 0 0,0-1 0 0 0,-1 1 0 0 0,1-1 1 0 0,-1 5-1 0 0,0-4-25 0 0,0 1 1 0 0,1-1-1 0 0,-1 0 1 0 0,1 0 0 0 0,0 1-1 0 0,0-1 1 0 0,1 4-1 0 0,5 17-198 0 0,-3-10 99 0 0,1 1 0 0 0,-2 0 0 0 0,0-1 1 0 0,0 29-1 0 0,-3-12 581 0 0,-2 0-1 0 0,-9 36 1 0 0,11-61-343 0 0,-1 0-1 0 0,1 0 0 0 0,0 1 1 0 0,1-1-1 0 0,-1 0 0 0 0,1 0 1 0 0,0 1-1 0 0,1-1 0 0 0,-1 0 1 0 0,1 0-1 0 0,2 8 0 0 0,-2-13-91 0 0,-1 1 0 0 0,0 0-1 0 0,0-1 1 0 0,0 1 0 0 0,0 0-1 0 0,0-1 1 0 0,0 1 0 0 0,0 0-1 0 0,0-1 1 0 0,-1 1 0 0 0,1-1-1 0 0,-1 1 1 0 0,1 0 0 0 0,-1-1-1 0 0,0 1 1 0 0,-1 1 0 0 0,1-1-172 0 0,0-1 1 0 0,1 1 0 0 0,-1-1-1 0 0,0 1 1 0 0,1-1 0 0 0,-1 1-1 0 0,1 0 1 0 0,-1-1-1 0 0,1 1 1 0 0,0 0 0 0 0,0 0-1 0 0,0 3 1 0 0,5 10-1812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194 140 9672 0 0,'-1'0'44'0'0,"0"0"1"0"0,0 0-1 0 0,1 1 0 0 0,-1-1 1 0 0,0 0-1 0 0,0 0 1 0 0,0 0-1 0 0,1-1 0 0 0,-1 1 1 0 0,0 0-1 0 0,0 0 1 0 0,0 0-1 0 0,1-1 1 0 0,-1 1-1 0 0,0 0 0 0 0,-1-1 1 0 0,12-6 1063 0 0,12-9 1903 0 0,-16 11-2261 0 0,0 1 1 0 0,1-1-1 0 0,-1 1 0 0 0,1 1 0 0 0,10-5 0 0 0,18-11 89 0 0,-7 4-464 0 0,47-21 0 0 0,-64 31-369 0 0,-6 3 57 0 0,-1 0-1 0 0,1 1 1 0 0,0-1 0 0 0,-1 1-1 0 0,1 0 1 0 0,0 0 0 0 0,5 0-1 0 0,-9 1 150 0 0,2 1 119 0 0,24 8 454 0 0,-25-9-427 0 0,-1 2-180 0 0,13 15 6 0 0,-14-17-183 0 0,0 1 0 0 0,1-1-1 0 0,-1 1 1 0 0,0-1 0 0 0,0 1 0 0 0,1-1-1 0 0,-1 1 1 0 0,0 0 0 0 0,0-1-1 0 0,0 1 1 0 0,0-1 0 0 0,0 1-1 0 0,0 0 1 0 0,0-1 0 0 0,0 1 0 0 0,0-1-1 0 0,0 1 1 0 0,0 0 0 0 0,0-1-1 0 0,0 2 1 0 0,-1 0-13 0 0,1 3-25 0 0,0 0 0 0 0,-1 0 0 0 0,0 0 0 0 0,0 0 0 0 0,0 0 0 0 0,0 0 0 0 0,-1 0 0 0 0,0 0 0 0 0,0 0 0 0 0,0 0-1 0 0,-4 4 1 0 0,-2 2-18 0 0,0-1-1 0 0,0 0 0 0 0,-12 11 0 0 0,7-6 38 0 0,-10 8 21 0 0,-66 39-13 0 0,57-41-54 0 0,-52 26 0 0 0,56-32-6 0 0,18-9 33 0 0,1 0 1 0 0,-13 10-1 0 0,-15 12-238 0 0,-38 10-3893 0 0,59-28-2398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1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17015 0 0,'26'4'1543'0'0,"-13"-6"-1051"0"0,0-1 0 0 0,15-5 0 0 0,-3-2 581 0 0,-18 6-1078 0 0,1 1 0 0 0,-1 1 0 0 0,1-1 0 0 0,-1 1 0 0 0,1 1 0 0 0,0-1 0 0 0,12 0 0 0 0,-15 2-9 0 0,6 0 109 0 0,-1 1-1 0 0,15 1 1 0 0,-22-1 2 0 0,0-1-1 0 0,0 1 1 0 0,0 0-1 0 0,0 0 0 0 0,0 1 1 0 0,0-1-1 0 0,-1 0 1 0 0,1 1-1 0 0,0 0 1 0 0,-1 0-1 0 0,1-1 1 0 0,3 5 771 0 0,-3-3-544 0 0,-2-2-292 0 0,1 0 0 0 0,-1 0 0 0 0,1 1 0 0 0,-1-1 0 0 0,0 1 0 0 0,1-1 0 0 0,-1 1 0 0 0,0 0 0 0 0,0-1 0 0 0,0 1 0 0 0,0 0 0 0 0,0 0 0 0 0,-1-1 0 0 0,1 1 0 0 0,-1 0 0 0 0,1 0 0 0 0,-1 0 0 0 0,1 0 0 0 0,-1 3 0 0 0,1 12-53 0 0,0-14 7 0 0,-1-1 0 0 0,1 1 0 0 0,-1 0 1 0 0,0 0-1 0 0,0-1 0 0 0,0 1 0 0 0,0 0 1 0 0,-1-1-1 0 0,1 1 0 0 0,-1 0 0 0 0,-1 2 1 0 0,-28 48-857 0 0,20-29 618 0 0,-17 28-1 0 0,13-19 168 0 0,12-27 84 0 0,0 0 1 0 0,0 0 0 0 0,-6 10-1 0 0,7-14 10 0 0,0 0 0 0 0,0 0 0 0 0,0 0 0 0 0,1 0-1 0 0,-1 0 1 0 0,1 0 0 0 0,-1 0 0 0 0,1 0 0 0 0,0 0-1 0 0,0 0 1 0 0,0 0 0 0 0,0 3 0 0 0,0-2 20 0 0,0 0 129 0 0,2-3-102 0 0,7 4-35 0 0,-7-3-19 0 0,-1-1 0 0 0,0 1 0 0 0,1-1 0 0 0,-1 0 0 0 0,1 1 0 0 0,-1-1 0 0 0,0 0 0 0 0,1 0 0 0 0,1 0 0 0 0,2-1-30 0 0,1 0 1 0 0,-1-1-1 0 0,0 0 0 0 0,6-2 1 0 0,7-3-40 0 0,7-4-1070 0 0,1 0 1 0 0,45-30-1 0 0,-38 18-47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17447 0 0,'0'0'796'0'0,"0"2"-12"0"0,0-2-774 0 0,0 9 61 0 0,0-1-1 0 0,1 0 1 0 0,0 0 0 0 0,3 14 0 0 0,-2-10 169 0 0,1 1 0 0 0,-2 0 0 0 0,1 19 0 0 0,1 9-305 0 0,-2-27-156 0 0,-1 0 0 0 0,0 1 0 0 0,-4 19 0 0 0,0 22-330 0 0,2-17-91 0 0,-2 0 0 0 0,-15 66 0 0 0,18-100 476 0 0,-5 19-5833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14368 0 0,'0'0'1305'0'0,"1"1"-1076"0"0,2 0-227 0 0,0 0 1 0 0,0 0-1 0 0,0 0 0 0 0,0-1 1 0 0,0 1-1 0 0,0-1 0 0 0,0 1 1 0 0,0-1-1 0 0,0 0 0 0 0,0 0 1 0 0,0 0-1 0 0,4-1 0 0 0,40-9-103 0 0,-42 9 75 0 0,76-23-878 0 0,-61 18 280 0 0,14-3 332 0 0,1 1 0 0 0,37-3 0 0 0,-55 10 606 0 0,-2-1 694 0 0,0 0 0 0 0,0 2 0 0 0,0 0 0 0 0,0 1 0 0 0,21 3 0 0 0,-33-3-501 0 0,-2 0-477 0 0,0 1 0 0 0,0-1 0 0 0,0 1-1 0 0,-1-1 1 0 0,1 1 0 0 0,0 0 0 0 0,-1-1 0 0 0,1 1 0 0 0,-1 0-1 0 0,1 0 1 0 0,-1-1 0 0 0,0 4 0 0 0,-1 2-84 0 0,0 1 0 0 0,-1-1 0 0 0,0 1 1 0 0,0-1-1 0 0,-1 0 0 0 0,0 0 0 0 0,0 0 0 0 0,-1 0 0 0 0,-7 10 0 0 0,-51 69 28 0 0,32-45 27 0 0,-28 47 0 0 0,57-87-21 0 0,-80 134-314 0 0,40-84-3801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4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20127 0 0,'0'0'1826'0'0,"3"1"-1504"0"0,12 2-267 0 0,0-1-1 0 0,0-1 1 0 0,1 0-1 0 0,-1-1 1 0 0,0-1-1 0 0,0 0 1 0 0,16-4-1 0 0,62-12-1055 0 0,-46 7-546 0 0,1 2-1 0 0,72-2 0 0 0,-73 11 978 0 0,64-2-943 0 0,-80-3-3863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8752 0 0,'0'0'9215'0'0,"-2"1"-8681"0"0,-17 7-960 0 0,-31 21 0 0 0,-13 5-292 0 0,58-31 809 0 0,0-1-1 0 0,1 1 1 0 0,-1-1-1 0 0,1 1 1 0 0,0 0-1 0 0,-1 1 1 0 0,1-1-1 0 0,1 1 0 0 0,-1 0 1 0 0,0 0-1 0 0,-4 8 1 0 0,-8 6 548 0 0,14-17-559 0 0,1 1-1 0 0,-1-1 1 0 0,1 1 0 0 0,-1-1-1 0 0,1 1 1 0 0,0-1-1 0 0,-1 1 1 0 0,1 0-1 0 0,0 0 1 0 0,0 0 0 0 0,0-1-1 0 0,0 1 1 0 0,1 0-1 0 0,-1 0 1 0 0,1 0 0 0 0,-1 0-1 0 0,1 0 1 0 0,-1 1-1 0 0,1-1 1 0 0,0 3-1 0 0,2 7 161 0 0,1 0 0 0 0,0 0 0 0 0,6 13 0 0 0,-8-23-235 0 0,1 0-1 0 0,-1 0 1 0 0,0-1 0 0 0,1 1-1 0 0,0 0 1 0 0,-1-1-1 0 0,1 1 1 0 0,0 0-1 0 0,0-1 1 0 0,0 0-1 0 0,0 0 1 0 0,3 2-1 0 0,4 3-15 0 0,0 1-22 0 0,1 0 0 0 0,0-1 0 0 0,-1-1 0 0 0,2 1 0 0 0,-1-1 0 0 0,13 3-1 0 0,30 12 33 0 0,36 9 69 0 0,-82-26-63 0 0,1-1-1 0 0,13 9 1 0 0,8 2-6 0 0,-4-5 1 0 0,-7 2 0 0 0,18 18-114 0 0,-35-27 86 0 0,-1 1 1 0 0,1-1 0 0 0,0 0 0 0 0,0 0 0 0 0,-1 1 0 0 0,1-1-1 0 0,-1 0 1 0 0,1 1 0 0 0,-1-1 0 0 0,0 1 0 0 0,0-1-1 0 0,1 0 1 0 0,-1 1 0 0 0,0-1 0 0 0,0 3 0 0 0,-2 20-76 0 0,2-23 115 0 0,0 1-16 0 0,-1 0 0 0 0,1 0-1 0 0,-1 0 1 0 0,0 0 0 0 0,0 0-1 0 0,0 0 1 0 0,0 0 0 0 0,0 0-1 0 0,0 0 1 0 0,0-1 0 0 0,-3 4-1 0 0,2-3 12 0 0,1 0-1 0 0,-1 0 0 0 0,1 0 1 0 0,-1 0-1 0 0,1 1 1 0 0,0-1-1 0 0,0 0 0 0 0,-1 5 1 0 0,1-6 3 0 0,1 0 1 0 0,-1 0 0 0 0,1 0-1 0 0,-1 1 1 0 0,0-1 0 0 0,0 0-1 0 0,0 0 1 0 0,1 0 0 0 0,-1 0-1 0 0,0 0 1 0 0,0 0 0 0 0,0 0-1 0 0,0 0 1 0 0,-1-1 0 0 0,1 1-1 0 0,0 0 1 0 0,-3 0 0 0 0,2 1 95 0 0,0-1 1 0 0,0 0 0 0 0,0 1-1 0 0,0-1 1 0 0,0 1 0 0 0,0 0-1 0 0,-3 3 1 0 0,4-4-24 0 0,0 0 0 0 0,0 0 0 0 0,0 0 0 0 0,0 0 0 0 0,0-1 0 0 0,0 1-1 0 0,0 0 1 0 0,0 0 0 0 0,0-1 0 0 0,0 1 0 0 0,0-1 0 0 0,0 1 0 0 0,-1-1 0 0 0,1 1 0 0 0,0-1 0 0 0,0 0 0 0 0,-1 0 0 0 0,1 0 0 0 0,0 0 0 0 0,0 1-1 0 0,-1-2 1 0 0,1 1 0 0 0,0 0 0 0 0,-1 0 0 0 0,1 0 0 0 0,0-1 0 0 0,0 1 0 0 0,0 0 0 0 0,-1-1 0 0 0,1 1 0 0 0,0-1 0 0 0,0 1 0 0 0,0-1-1 0 0,0 0 1 0 0,0 0 0 0 0,0 1 0 0 0,0-1 0 0 0,0 0 0 0 0,0 0 0 0 0,0 0 0 0 0,0 0 0 0 0,1 0 0 0 0,-1 0 0 0 0,0 0 0 0 0,1 0 0 0 0,-1 0-1 0 0,1-1 1 0 0,-1 1 0 0 0,1 0 0 0 0,-1-2 0 0 0,-2-8 178 0 0,0-1 1 0 0,1 1-1 0 0,1-1 0 0 0,0 1 0 0 0,0-1 0 0 0,1 0 0 0 0,1 0 1 0 0,2-14-1 0 0,2-12-153 0 0,-4 27-87 0 0,0 0-1 0 0,1 1 1 0 0,3-12-1 0 0,2 0-59 0 0,0 3-57 0 0,-2 0 0 0 0,6-26 1 0 0,0-11-512 0 0,-7 42-411 0 0,-1-1 1 0 0,0 0-1 0 0,0-26 1 0 0,-5 4-7544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5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18343 0 0,'0'0'1835'0'0,"2"0"-1679"0"0,6-1-47 0 0,0 0-1 0 0,0 0 1 0 0,0-1 0 0 0,14-5 0 0 0,-11 3-55 0 0,-1 1-1 0 0,15-3 1 0 0,-2 2-46 0 0,7-1 278 0 0,-20 5-106 0 0,-2 0-16 0 0,0 0 1 0 0,-1 0-1 0 0,1 1 0 0 0,-1 0 1 0 0,12 3-1 0 0,40 10 666 0 0,-52-12-753 0 0,0 0 0 0 0,0 0 0 0 0,0 1 0 0 0,-1 0 0 0 0,1 0 1 0 0,7 6-1 0 0,-12-7-115 0 0,0 0 0 0 0,0-1-1 0 0,0 1 1 0 0,0 0 0 0 0,0 0 0 0 0,0 1 0 0 0,-1-1 0 0 0,1 0 0 0 0,-1 1 0 0 0,0-1 0 0 0,0 1 0 0 0,1-1-1 0 0,-2 1 1 0 0,1-1 0 0 0,0 1 0 0 0,0 0 0 0 0,-1-1 0 0 0,0 1 0 0 0,1 0 0 0 0,-1 4 0 0 0,0 0 1 0 0,0 0 1 0 0,-1 1 0 0 0,1-1 0 0 0,-1 0 0 0 0,-1 0 0 0 0,1 1-1 0 0,-5 8 1 0 0,-13 26-31 0 0,-3-1 0 0 0,-2 0 0 0 0,-35 45 0 0 0,24-29 122 0 0,-6 7 42 0 0,34-54-45 0 0,1 0-1 0 0,-1 0 0 0 0,2 1 0 0 0,-8 18 0 0 0,9-19-5 0 0,-6 16 165 0 0,10-25-177 0 0,0 0 1 0 0,0 0-1 0 0,-1 0 1 0 0,1 0-1 0 0,0 1 1 0 0,0-1-1 0 0,0 0 1 0 0,0 0-1 0 0,0 0 1 0 0,1 0-1 0 0,-1 0 1 0 0,0 0-1 0 0,0 0 1 0 0,1 0-1 0 0,-1 0 1 0 0,0 0-1 0 0,1 0 1 0 0,-1 0-1 0 0,2 2 1 0 0,2 0 82 0 0,-1 0 1 0 0,1 1-1 0 0,0-2 0 0 0,0 1 0 0 0,0 0 1 0 0,0-1-1 0 0,0 0 0 0 0,1 0 1 0 0,4 2-1 0 0,43 10 556 0 0,-46-13-626 0 0,9 1 11 0 0,0-1 0 0 0,0-1-1 0 0,0 0 1 0 0,0-1 0 0 0,0 0-1 0 0,22-5 1 0 0,-7 1-38 0 0,-1 0-182 0 0,0 0 0 0 0,-1-2 0 0 0,1-1-1 0 0,27-13 1 0 0,-43 16-123 0 0,-1-1-1 0 0,0-1 1 0 0,0 0 0 0 0,-1 0-1 0 0,1-1 1 0 0,-2 0-1 0 0,1-1 1 0 0,-1 0 0 0 0,-1-1-1 0 0,1 0 1 0 0,7-13-1 0 0,1-13-7749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6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10592 0 0,'0'1'9635'0'0,"3"40"-7997"0"0,-2-29-1511 0 0,0 0 0 0 0,0 0 1 0 0,-2 16-1 0 0,-26 207 2149 0 0,17-80-991 0 0,2-11-791 0 0,0 7-522 0 0,-3-38-46 0 0,-6 52-1891 0 0,8-70-1634 0 0,8-55-4266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0,'2'2'13189'0'0,"3"1"-13054"0"0,0 1 0 0 0,0-1 0 0 0,0 0 1 0 0,1-1-1 0 0,-1 1 0 0 0,1-1 0 0 0,-1 0 0 0 0,1 0 1 0 0,0-1-1 0 0,6 1 0 0 0,10 1 88 0 0,32 0 0 0 0,8 0 569 0 0,34 5 802 0 0,128-5 0 0 0,-122-4-1361 0 0,-18 1-177 0 0,106 14 0 0 0,-156-9-61 0 0,-11-3 34 0 0,-1 1-1 0 0,1 2 1 0 0,-1 0-1 0 0,23 9 1 0 0,-24-6-5 0 0,-13-5 50 0 0,0 0-1 0 0,0 0 0 0 0,0 1 0 0 0,14 9 0 0 0,-15-7-70 0 0,0-1 0 0 0,0 1-1 0 0,-1 0 1 0 0,0 1 0 0 0,0 0-1 0 0,0 0 1 0 0,-1 0 0 0 0,0 0-1 0 0,-1 1 1 0 0,1 0 0 0 0,-1 0-1 0 0,4 12 1 0 0,-4-1-60 0 0,1 0 20 0 0,-1 0 0 0 0,-1 1 0 0 0,1 26 0 0 0,2 132-262 0 0,1-43 161 0 0,-1-44 57 0 0,-3-55 5 0 0,13 61 0 0 0,-3-33-176 0 0,46 190-736 0 0,-12-48 924 0 0,-46-197 73 0 0,0 1-1 0 0,0-1 1 0 0,-1 1 0 0 0,0 0-1 0 0,-1-1 1 0 0,-1 10-1 0 0,1-16 13 0 0,0-1 0 0 0,0 0 0 0 0,0 0-1 0 0,0 0 1 0 0,-1 0 0 0 0,1 0 0 0 0,0-1 0 0 0,-1 1-1 0 0,1 0 1 0 0,-1-1 0 0 0,0 1 0 0 0,0-1-1 0 0,1 1 1 0 0,-1-1 0 0 0,0 0 0 0 0,0 0-1 0 0,0 0 1 0 0,-1 0 0 0 0,1 0 0 0 0,0 0 0 0 0,-4 0-1 0 0,-5 2 141 0 0,-1 0 0 0 0,-22 1 1 0 0,32-4-147 0 0,-18 1 197 0 0,-40-4 0 0 0,18-1-134 0 0,-128-7-4 0 0,-32-2-74 0 0,-14 11 168 0 0,-211-13-1186 0 0,335 0-2372 0 0,49 6-4057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20815 0 0,'0'0'1892'0'0,"-1"2"-1557"0"0,-1 4-334 0 0,1 0 90 0 0,-1 0-1 0 0,1 0 1 0 0,0-1-1 0 0,-1 13 0 0 0,-3 63-348 0 0,-2 16-665 0 0,-2 30 762 0 0,3 24 455 0 0,5-73-157 0 0,1-42-5803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12 188 18919 0 0,'0'0'1895'0'0,"1"-2"-1735"0"0,42-69 363 0 0,-36 59-347 0 0,-4 7-115 0 0,0 0 0 0 0,0 1 0 0 0,0-1 0 0 0,1 0 0 0 0,6-5 0 0 0,2-2-60 0 0,-8 8 7 0 0,0 0 1 0 0,0 1-1 0 0,0 0 1 0 0,9-6-1 0 0,0 2 156 0 0,-7 3-2 0 0,0 1 1 0 0,0 0-1 0 0,1 0 1 0 0,-1 0-1 0 0,0 1 1 0 0,1-1-1 0 0,0 2 0 0 0,0-1 1 0 0,-1 1-1 0 0,10-1 1 0 0,1 3 288 0 0,0 1 1 0 0,1 0 0 0 0,26 7-1 0 0,-22-2-183 0 0,-18-4-262 0 0,-1 1 14 0 0,1-1-18 0 0,-1-1 0 0 0,1 1 0 0 0,-1 0 1 0 0,5 6-1 0 0,-6-8-2 0 0,-1 1 0 0 0,0 0 0 0 0,0-1 0 0 0,-1 1 0 0 0,1 0 0 0 0,0 0 0 0 0,-1 0 0 0 0,1 0 0 0 0,-1-1-1 0 0,1 1 1 0 0,-1 0 0 0 0,0 0 0 0 0,0 4 0 0 0,0-2 0 0 0,0 0 0 0 0,0 0 0 0 0,-1 0 0 0 0,0-1 0 0 0,0 1 0 0 0,0 0 0 0 0,0 0 0 0 0,-3 5 0 0 0,-18 28 0 0 0,21-36 0 0 0,-12 16-174 0 0,-1-1 0 0 0,-1 0-1 0 0,-1-1 1 0 0,-28 22 0 0 0,11-9-115 0 0,-80 65-1141 0 0,74-63-1415 0 0,1 0-3339 0 0,16-15-108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20127 0 0,'1'2'463'0'0,"4"2"-325"0"0,-1-1 0 0 0,1 1 0 0 0,0-1 0 0 0,0 0 0 0 0,0 0-1 0 0,0 0 1 0 0,1-1 0 0 0,-1 1 0 0 0,1-2 0 0 0,-1 1 0 0 0,1 0 0 0 0,0-1 0 0 0,9 1 0 0 0,9-1-148 0 0,-1-1 0 0 0,29-2 1 0 0,2-1 244 0 0,-39 3-309 0 0,-5-1 43 0 0,1 1 0 0 0,0 0 0 0 0,0 1 0 0 0,-1 0 0 0 0,1 1 0 0 0,-1 0 0 0 0,19 7 0 0 0,9 10 1625 0 0,-28-10-1471 0 0,-9-7-176 0 0,-1-1 0 0 0,1 1 0 0 0,0-1 1 0 0,-1 1-1 0 0,1 0 0 0 0,-1 0 0 0 0,0-1 0 0 0,1 1 0 0 0,-1 0 0 0 0,0 0 0 0 0,0-1 1 0 0,0 1-1 0 0,0 0 0 0 0,-1 0 0 0 0,1-1 0 0 0,-1 3 0 0 0,0 7-101 0 0,1-9 52 0 0,0 0 6 0 0,0 4 30 0 0,0-3 103 0 0,1 4-24 0 0,8 0-13 0 0,4 4 0 0 0,-11-10 0 0 0,20 6 0 0 0,-18-7 0 0 0,-3 0 0 0 0,0 0 0 0 0,1 1 0 0 0,-1-1 0 0 0,0 0 0 0 0,0 0 0 0 0,0 1 0 0 0,0-1 0 0 0,0 1 0 0 0,0-1 0 0 0,0 1 0 0 0,0 0 0 0 0,0-1 0 0 0,0 1 0 0 0,0 0 0 0 0,1 1 0 0 0,7 7-22 0 0,-8-8 9 0 0,-1 1 0 0 0,0-1 0 0 0,1 0-1 0 0,-1 1 1 0 0,0-1 0 0 0,0 1 0 0 0,0-1 0 0 0,1 0 0 0 0,-2 1 0 0 0,1-1 0 0 0,0 1 0 0 0,0-1 0 0 0,0 1 0 0 0,-1-1 0 0 0,1 0 0 0 0,0 1 0 0 0,-1-1 0 0 0,0 0 0 0 0,1 1 0 0 0,-1-1 0 0 0,0 0 0 0 0,1 0 0 0 0,-1 0 0 0 0,0 1 0 0 0,0-1 0 0 0,0 0 0 0 0,0 0 0 0 0,-2 1 0 0 0,-1 2-25 0 0,-1 0 1 0 0,1-1 0 0 0,-1 0 0 0 0,0 0 0 0 0,-6 3-1 0 0,-27 11-566 0 0,-52 16 0 0 0,1-11-3278 0 0,61-16-2451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9.5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1452 0 14544 0 0,'0'0'1624'0'0,"-2"1"-1214"0"0,-7 5-175 0 0,0-1-1 0 0,0-1 0 0 0,-1 1 1 0 0,0-2-1 0 0,-20 6 0 0 0,-58 6-863 0 0,54-10 505 0 0,-82 20 57 0 0,-19 2 421 0 0,-107 3 1221 0 0,87-6-736 0 0,86-11-617 0 0,-174 34 239 0 0,215-40-261 0 0,0 1 0 0 0,-30 13 0 0 0,27-9 272 0 0,16-6-251 0 0,1 1-1 0 0,-15 9 0 0 0,16-9-89 0 0,9-5-75 0 0,0 1-1 0 0,1-1 0 0 0,-1 1 1 0 0,1 0-1 0 0,-1 0 1 0 0,1 0-1 0 0,0 1 0 0 0,0-1 1 0 0,0 1-1 0 0,1 0 1 0 0,-1-1-1 0 0,-1 6 0 0 0,-4 8 195 0 0,6-14-182 0 0,1 1 1 0 0,-1-1-1 0 0,1 1 0 0 0,0-1 1 0 0,0 1-1 0 0,-1 4 0 0 0,-5 48 172 0 0,3 1 0 0 0,1 0 0 0 0,7 64 0 0 0,-1 28-186 0 0,0-10-28 0 0,4 19-98 0 0,2 43-248 0 0,-7-185 23 0 0,8 79-2414 0 0,-5-80 847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1513 1 20591 0 0,'0'0'996'0'0,"0"2"-430"0"0,1 0-480 0 0,-1 1 0 0 0,0 0 0 0 0,1 0 0 0 0,0-1 0 0 0,0 1 0 0 0,0-1 0 0 0,2 5 0 0 0,5 14-80 0 0,9 81-1097 0 0,-12-70 446 0 0,-4-17 209 0 0,0 25 1 0 0,-1-26 246 0 0,0 0 1 0 0,3 18-1 0 0,26 158 222 0 0,-1-1 1721 0 0,-16-117-1190 0 0,15 67 305 0 0,-23-120-822 0 0,0 0 0 0 0,1 25-1 0 0,-4-24-7 0 0,9 36-1 0 0,-10-52-38 0 0,2 0 0 0 0,-1 1 0 0 0,0-1 0 0 0,0 0 0 0 0,-1 1 0 0 0,1-1 0 0 0,-1 1 0 0 0,0-1 0 0 0,0 1 0 0 0,-1 6 0 0 0,-2 6 0 0 0,2-11 0 0 0,1-1 0 0 0,-1 1 0 0 0,0-1 0 0 0,-1 0 0 0 0,1 1 0 0 0,-1-1 0 0 0,0 0 0 0 0,0 0 0 0 0,-1 0 0 0 0,1 0 0 0 0,-1-1 0 0 0,0 1 0 0 0,-1-1 0 0 0,-5 7 0 0 0,3-6 7 0 0,-1 0-1 0 0,1-1 1 0 0,-1 0-1 0 0,0 0 1 0 0,-1-1-1 0 0,-13 6 1 0 0,-48 9 136 0 0,60-16-112 0 0,-42 8 379 0 0,-73 3 0 0 0,50-7-315 0 0,-194 14 104 0 0,-230 42-7 0 0,277-25-107 0 0,175-29-534 0 0,-66 6 442 0 0,94-13-2385 0 0,0-1-1 0 0,-22-3 1 0 0,8-1-4961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3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8752 0 0,'27'13'398'0'0,"-23"-11"-182"0"0,-5-1-37 0 0,-6 3 1030 0 0,7-3-900 0 0,-1 0 1 0 0,1 0-1 0 0,0-1 0 0 0,0 1 0 0 0,-1 0 0 0 0,1 0 1 0 0,0-1-1 0 0,0 1 0 0 0,0 0 0 0 0,0 0 1 0 0,0 0-1 0 0,0 3 836 0 0,0-2-728 0 0,-1 0-1 0 0,1 0 1 0 0,0 0-1 0 0,0 0 1 0 0,0 0 0 0 0,0 0-1 0 0,0 0 1 0 0,0 0-1 0 0,0 0 1 0 0,1 0 0 0 0,-1 0-1 0 0,1 0 1 0 0,0 0-1 0 0,1 3 1 0 0,3 11 110 0 0,-4-14-587 0 0,-1 1 0 0 0,1-1 0 0 0,-1 1 0 0 0,0 0 0 0 0,0-1 0 0 0,-1 1 0 0 0,1-1 1 0 0,-1 5-1 0 0,0-4-25 0 0,0 1 1 0 0,1-1-1 0 0,-1 0 1 0 0,1 0 0 0 0,0 1-1 0 0,0-1 1 0 0,1 4-1 0 0,5 17-198 0 0,-3-10 99 0 0,1 1 0 0 0,-2 0 0 0 0,0-1 1 0 0,0 29-1 0 0,-3-12 581 0 0,-2 0-1 0 0,-9 36 1 0 0,11-61-343 0 0,-1 0-1 0 0,1 0 0 0 0,0 1 1 0 0,1-1-1 0 0,-1 0 0 0 0,1 0 1 0 0,0 1-1 0 0,1-1 0 0 0,-1 0 1 0 0,1 0-1 0 0,2 8 0 0 0,-2-13-91 0 0,-1 1 0 0 0,0 0-1 0 0,0-1 1 0 0,0 1 0 0 0,0 0-1 0 0,0-1 1 0 0,0 1 0 0 0,0 0-1 0 0,0-1 1 0 0,-1 1 0 0 0,1-1-1 0 0,-1 1 1 0 0,1 0 0 0 0,-1-1-1 0 0,0 1 1 0 0,-1 1 0 0 0,1-1-172 0 0,0-1 1 0 0,1 1 0 0 0,-1-1-1 0 0,0 1 1 0 0,1-1 0 0 0,-1 1-1 0 0,1 0 1 0 0,-1-1-1 0 0,1 1 1 0 0,0 0 0 0 0,0 0-1 0 0,0 3 1 0 0,5 10-1812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0.7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194 140 9672 0 0,'-1'0'44'0'0,"0"0"1"0"0,0 0-1 0 0,1 1 0 0 0,-1-1 1 0 0,0 0-1 0 0,0 0 1 0 0,0 0-1 0 0,1-1 0 0 0,-1 1 1 0 0,0 0-1 0 0,0 0 1 0 0,0 0-1 0 0,1-1 1 0 0,-1 1-1 0 0,0 0 0 0 0,-1-1 1 0 0,12-6 1063 0 0,12-9 1903 0 0,-16 11-2261 0 0,0 1 1 0 0,1-1-1 0 0,-1 1 0 0 0,1 1 0 0 0,10-5 0 0 0,18-11 89 0 0,-7 4-464 0 0,47-21 0 0 0,-64 31-369 0 0,-6 3 57 0 0,-1 0-1 0 0,1 1 1 0 0,0-1 0 0 0,-1 1-1 0 0,1 0 1 0 0,0 0 0 0 0,5 0-1 0 0,-9 1 150 0 0,2 1 119 0 0,24 8 454 0 0,-25-9-427 0 0,-1 2-180 0 0,13 15 6 0 0,-14-17-183 0 0,0 1 0 0 0,1-1-1 0 0,-1 1 1 0 0,0-1 0 0 0,0 1 0 0 0,1-1-1 0 0,-1 1 1 0 0,0 0 0 0 0,0-1-1 0 0,0 1 1 0 0,0-1 0 0 0,0 1-1 0 0,0 0 1 0 0,0-1 0 0 0,0 1 0 0 0,0-1-1 0 0,0 1 1 0 0,0 0 0 0 0,0-1-1 0 0,0 2 1 0 0,-1 0-13 0 0,1 3-25 0 0,0 0 0 0 0,-1 0 0 0 0,0 0 0 0 0,0 0 0 0 0,0 0 0 0 0,0 0 0 0 0,-1 0 0 0 0,0 0 0 0 0,0 0 0 0 0,0 0-1 0 0,-4 4 1 0 0,-2 2-18 0 0,0-1-1 0 0,0 0 0 0 0,-12 11 0 0 0,7-6 38 0 0,-10 8 21 0 0,-66 39-13 0 0,57-41-54 0 0,-52 26 0 0 0,56-32-6 0 0,18-9 33 0 0,1 0 1 0 0,-13 10-1 0 0,-15 12-238 0 0,-38 10-3893 0 0,59-28-2398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1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17015 0 0,'26'4'1543'0'0,"-13"-6"-1051"0"0,0-1 0 0 0,15-5 0 0 0,-3-2 581 0 0,-18 6-1078 0 0,1 1 0 0 0,-1 1 0 0 0,1-1 0 0 0,-1 1 0 0 0,1 1 0 0 0,0-1 0 0 0,12 0 0 0 0,-15 2-9 0 0,6 0 109 0 0,-1 1-1 0 0,15 1 1 0 0,-22-1 2 0 0,0-1-1 0 0,0 1 1 0 0,0 0-1 0 0,0 0 0 0 0,0 1 1 0 0,0-1-1 0 0,-1 0 1 0 0,1 1-1 0 0,0 0 1 0 0,-1 0-1 0 0,1-1 1 0 0,3 5 771 0 0,-3-3-544 0 0,-2-2-292 0 0,1 0 0 0 0,-1 0 0 0 0,1 1 0 0 0,-1-1 0 0 0,0 1 0 0 0,1-1 0 0 0,-1 1 0 0 0,0 0 0 0 0,0-1 0 0 0,0 1 0 0 0,0 0 0 0 0,0 0 0 0 0,-1-1 0 0 0,1 1 0 0 0,-1 0 0 0 0,1 0 0 0 0,-1 0 0 0 0,1 0 0 0 0,-1 3 0 0 0,1 12-53 0 0,0-14 7 0 0,-1-1 0 0 0,1 1 0 0 0,-1 0 1 0 0,0 0-1 0 0,0-1 0 0 0,0 1 0 0 0,0 0 1 0 0,-1-1-1 0 0,1 1 0 0 0,-1 0 0 0 0,-1 2 1 0 0,-28 48-857 0 0,20-29 618 0 0,-17 28-1 0 0,13-19 168 0 0,12-27 84 0 0,0 0 1 0 0,0 0 0 0 0,-6 10-1 0 0,7-14 10 0 0,0 0 0 0 0,0 0 0 0 0,0 0 0 0 0,1 0-1 0 0,-1 0 1 0 0,1 0 0 0 0,-1 0 0 0 0,1 0 0 0 0,0 0-1 0 0,0 0 1 0 0,0 0 0 0 0,0 3 0 0 0,0-2 20 0 0,0 0 129 0 0,2-3-102 0 0,7 4-35 0 0,-7-3-19 0 0,-1-1 0 0 0,0 1 0 0 0,1-1 0 0 0,-1 0 0 0 0,1 1 0 0 0,-1-1 0 0 0,0 0 0 0 0,1 0 0 0 0,1 0 0 0 0,2-1-30 0 0,1 0 1 0 0,-1-1-1 0 0,0 0 0 0 0,6-2 1 0 0,7-3-40 0 0,7-4-1070 0 0,1 0 1 0 0,45-30-1 0 0,-38 18-47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17447 0 0,'0'0'796'0'0,"0"2"-12"0"0,0-2-774 0 0,0 9 61 0 0,0-1-1 0 0,1 0 1 0 0,0 0 0 0 0,3 14 0 0 0,-2-10 169 0 0,1 1 0 0 0,-2 0 0 0 0,1 19 0 0 0,1 9-305 0 0,-2-27-156 0 0,-1 0 0 0 0,0 1 0 0 0,-4 19 0 0 0,0 22-330 0 0,2-17-91 0 0,-2 0 0 0 0,-15 66 0 0 0,18-100 476 0 0,-5 19-5833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14368 0 0,'0'0'1305'0'0,"1"1"-1076"0"0,2 0-227 0 0,0 0 1 0 0,0 0-1 0 0,0 0 0 0 0,0-1 1 0 0,0 1-1 0 0,0-1 0 0 0,0 1 1 0 0,0-1-1 0 0,0 0 0 0 0,0 0 1 0 0,0 0-1 0 0,4-1 0 0 0,40-9-103 0 0,-42 9 75 0 0,76-23-878 0 0,-61 18 280 0 0,14-3 332 0 0,1 1 0 0 0,37-3 0 0 0,-55 10 606 0 0,-2-1 694 0 0,0 0 0 0 0,0 2 0 0 0,0 0 0 0 0,0 1 0 0 0,21 3 0 0 0,-33-3-501 0 0,-2 0-477 0 0,0 1 0 0 0,0-1 0 0 0,0 1-1 0 0,-1-1 1 0 0,1 1 0 0 0,0 0 0 0 0,-1-1 0 0 0,1 1 0 0 0,-1 0-1 0 0,1 0 1 0 0,-1-1 0 0 0,0 4 0 0 0,-1 2-84 0 0,0 1 0 0 0,-1-1 0 0 0,0 1 1 0 0,0-1-1 0 0,-1 0 0 0 0,0 0 0 0 0,0 0 0 0 0,-1 0 0 0 0,-7 10 0 0 0,-51 69 28 0 0,32-45 27 0 0,-28 47 0 0 0,57-87-21 0 0,-80 134-314 0 0,40-84-3801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4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20127 0 0,'0'0'1826'0'0,"3"1"-1504"0"0,12 2-267 0 0,0-1-1 0 0,0-1 1 0 0,1 0-1 0 0,-1-1 1 0 0,0-1-1 0 0,0 0 1 0 0,16-4-1 0 0,62-12-1055 0 0,-46 7-546 0 0,1 2-1 0 0,72-2 0 0 0,-73 11 978 0 0,64-2-943 0 0,-80-3-3863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9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225 1 8752 0 0,'0'0'9215'0'0,"-2"1"-8681"0"0,-17 7-960 0 0,-31 21 0 0 0,-13 5-292 0 0,58-31 809 0 0,0-1-1 0 0,1 1 1 0 0,-1-1-1 0 0,1 1 1 0 0,0 0-1 0 0,-1 1 1 0 0,1-1-1 0 0,1 1 0 0 0,-1 0 1 0 0,0 0-1 0 0,-4 8 1 0 0,-8 6 548 0 0,14-17-559 0 0,1 1-1 0 0,-1-1 1 0 0,1 1 0 0 0,-1-1-1 0 0,1 1 1 0 0,0-1-1 0 0,-1 1 1 0 0,1 0-1 0 0,0 0 1 0 0,0 0 0 0 0,0-1-1 0 0,0 1 1 0 0,1 0-1 0 0,-1 0 1 0 0,1 0 0 0 0,-1 0-1 0 0,1 0 1 0 0,-1 1-1 0 0,1-1 1 0 0,0 3-1 0 0,2 7 161 0 0,1 0 0 0 0,0 0 0 0 0,6 13 0 0 0,-8-23-235 0 0,1 0-1 0 0,-1 0 1 0 0,0-1 0 0 0,1 1-1 0 0,0 0 1 0 0,-1-1-1 0 0,1 1 1 0 0,0 0-1 0 0,0-1 1 0 0,0 0-1 0 0,0 0 1 0 0,3 2-1 0 0,4 3-15 0 0,0 1-22 0 0,1 0 0 0 0,0-1 0 0 0,-1-1 0 0 0,2 1 0 0 0,-1-1 0 0 0,13 3-1 0 0,30 12 33 0 0,36 9 69 0 0,-82-26-63 0 0,1-1-1 0 0,13 9 1 0 0,8 2-6 0 0,-4-5 1 0 0,-7 2 0 0 0,18 18-114 0 0,-35-27 86 0 0,-1 1 1 0 0,1-1 0 0 0,0 0 0 0 0,0 0 0 0 0,-1 1 0 0 0,1-1-1 0 0,-1 0 1 0 0,1 1 0 0 0,-1-1 0 0 0,0 1 0 0 0,0-1-1 0 0,1 0 1 0 0,-1 1 0 0 0,0-1 0 0 0,0 3 0 0 0,-2 20-76 0 0,2-23 115 0 0,0 1-16 0 0,-1 0 0 0 0,1 0-1 0 0,-1 0 1 0 0,0 0 0 0 0,0 0-1 0 0,0 0 1 0 0,0 0 0 0 0,0 0-1 0 0,0 0 1 0 0,0-1 0 0 0,-3 4-1 0 0,2-3 12 0 0,1 0-1 0 0,-1 0 0 0 0,1 0 1 0 0,-1 0-1 0 0,1 1 1 0 0,0-1-1 0 0,0 0 0 0 0,-1 5 1 0 0,1-6 3 0 0,1 0 1 0 0,-1 0 0 0 0,1 0-1 0 0,-1 1 1 0 0,0-1 0 0 0,0 0-1 0 0,0 0 1 0 0,1 0 0 0 0,-1 0-1 0 0,0 0 1 0 0,0 0 0 0 0,0 0-1 0 0,0 0 1 0 0,-1-1 0 0 0,1 1-1 0 0,0 0 1 0 0,-3 0 0 0 0,2 1 95 0 0,0-1 1 0 0,0 0 0 0 0,0 1-1 0 0,0-1 1 0 0,0 1 0 0 0,0 0-1 0 0,-3 3 1 0 0,4-4-24 0 0,0 0 0 0 0,0 0 0 0 0,0 0 0 0 0,0 0 0 0 0,0-1 0 0 0,0 1-1 0 0,0 0 1 0 0,0 0 0 0 0,0-1 0 0 0,0 1 0 0 0,0-1 0 0 0,0 1 0 0 0,-1-1 0 0 0,1 1 0 0 0,0-1 0 0 0,0 0 0 0 0,-1 0 0 0 0,1 0 0 0 0,0 0 0 0 0,0 1-1 0 0,-1-2 1 0 0,1 1 0 0 0,0 0 0 0 0,-1 0 0 0 0,1 0 0 0 0,0-1 0 0 0,0 1 0 0 0,0 0 0 0 0,-1-1 0 0 0,1 1 0 0 0,0-1 0 0 0,0 1 0 0 0,0-1-1 0 0,0 0 1 0 0,0 0 0 0 0,0 1 0 0 0,0-1 0 0 0,0 0 0 0 0,0 0 0 0 0,0 0 0 0 0,0 0 0 0 0,1 0 0 0 0,-1 0 0 0 0,0 0 0 0 0,1 0 0 0 0,-1 0-1 0 0,1-1 1 0 0,-1 1 0 0 0,1 0 0 0 0,-1-2 0 0 0,-2-8 178 0 0,0-1 1 0 0,1 1-1 0 0,1-1 0 0 0,0 1 0 0 0,0-1 0 0 0,1 0 0 0 0,1 0 1 0 0,2-14-1 0 0,2-12-153 0 0,-4 27-87 0 0,0 0-1 0 0,1 1 1 0 0,3-12-1 0 0,2 0-59 0 0,0 3-57 0 0,-2 0 0 0 0,6-26 1 0 0,0-11-512 0 0,-7 42-411 0 0,-1-1 1 0 0,0 0-1 0 0,0-26 1 0 0,-5 4-7544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8.9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6912 0 0,'0'2'12470'0'0,"3"64"-11597"0"0,-3-61-873 0 0,0 0 0 0 0,-1 0-1 0 0,1 0 1 0 0,-1 0 0 0 0,0-1 0 0 0,-3 9-1 0 0,-3 16 38 0 0,2 31 343 0 0,-8 53 423 0 0,6-50-331 0 0,5-39-205 0 0,-6 25-1 0 0,3-27-106 0 0,1-7-12 0 0,1 0 1 0 0,0 1-1 0 0,0 20 0 0 0,5 6 157 0 0,-1-24-98 0 0,-2 29 0 0 0,-4 4-89 0 0,-4 69-99 0 0,9-85-13 0 0,-6 137-652 0 0,2-121 215 0 0,3-32-158 0 0,-1 0 0 0 0,0-1 0 0 0,-2 0-1 0 0,-5 19 1 0 0,5-24 236 0 0,-2 5-1466 0 0,-1 1 1 0 0,-15 28 0 0 0,19-42 212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9.7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870 103 16615 0 0,'0'0'374'0'0,"2"0"54"0"0,89-10 594 0 0,-16 8-1058 0 0,85-14-721 0 0,1 6 0 0 0,171 13 0 0 0,-138-2 1705 0 0,-113-1-397 0 0,102-6 622 0 0,-63 1-498 0 0,286-14-155 0 0,-190 5-440 0 0,-76 4 284 0 0,32-3 110 0 0,-169 12-468 0 0,0 1 1 0 0,0 0-1 0 0,0 0 0 0 0,0 0 1 0 0,0 0-1 0 0,0 1 1 0 0,0-1-1 0 0,5 2 1 0 0,30 6 111 0 0,-28-5-62 0 0,-3 4-46 0 0,-6-4 7 0 0,1 0-1 0 0,-1-1 1 0 0,0 1-1 0 0,1 0 0 0 0,-1 0 1 0 0,-1 0-1 0 0,1 0 1 0 0,0 0-1 0 0,-1 0 1 0 0,0 1-1 0 0,1-1 0 0 0,-2 5 1 0 0,0 0 141 0 0,0 1 0 0 0,-1-1 0 0 0,-4 12 0 0 0,0 16-113 0 0,1-7-48 0 0,-22 129 139 0 0,21-112-121 0 0,2 1 0 0 0,4 59-1 0 0,0-62 6 0 0,3 19 1 0 0,3 1-1 0 0,19 83 1 0 0,-5-37 120 0 0,-4-31 156 0 0,-9-54-209 0 0,-2 0 1 0 0,-1 0-1 0 0,2 36 1 0 0,-6-56-92 0 0,-1 1 0 0 0,1-1 0 0 0,-1 0 0 0 0,0 0 0 0 0,-1 0 1 0 0,1 0-1 0 0,-1 0 0 0 0,0 0 0 0 0,0 0 0 0 0,0-1 0 0 0,-1 1 0 0 0,0-1 1 0 0,0 0-1 0 0,0 1 0 0 0,0-1 0 0 0,-1 0 0 0 0,1-1 0 0 0,-1 1 1 0 0,0-1-1 0 0,0 0 0 0 0,-8 5 0 0 0,2-2 6 0 0,1-2-1 0 0,-1 1 1 0 0,0-1 0 0 0,-1-1 0 0 0,1 0 0 0 0,0 0-1 0 0,-16 1 1 0 0,14-2 24 0 0,-8 2 17 0 0,-3 0 25 0 0,-32 3 0 0 0,-103 11 84 0 0,34-3-172 0 0,-63 4-97 0 0,89-11 115 0 0,-42 3-58 0 0,-326 21-32 0 0,111-7 42 0 0,-382 41 49 0 0,669-58 0 0 0,-148 20-542 0 0,-13 2-672 0 0,154-23 696 0 0,-80-5-1 0 0,95-2-464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0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1 20127 0 0,'0'0'987'0'0,"0"2"-436"0"0,1 7-304 0 0,0 0 0 0 0,3 14 1 0 0,-2-13-197 0 0,0-1-1 0 0,0 16 1 0 0,1 23 82 0 0,-1-35-276 0 0,-1 1-1 0 0,-2 21 1 0 0,-2 16-205 0 0,1-27 104 0 0,0 1 0 0 0,-8 34 0 0 0,6-38 222 0 0,0 1 1 0 0,0 28-1 0 0,-1 6-736 0 0,2-33-20 0 0,7-4-28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0.6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88 252 10136 0 0,'0'0'777'0'0,"2"-2"-505"0"0,18-18 2725 0 0,24-23 4123 0 0,-13 15-5820 0 0,5-3-1097 0 0,-22 17-208 0 0,2 0 1 0 0,21-13-1 0 0,-18 14-45 0 0,-8 6 8 0 0,0 0 1 0 0,0 0-1 0 0,1 1 0 0 0,16-6 1 0 0,-13 7-12 0 0,-4 1 234 0 0,0 1 0 0 0,0 0 0 0 0,13-2 1 0 0,-21 5-119 0 0,-1-1-1 0 0,1 1 1 0 0,0 0 0 0 0,-1 0 0 0 0,1 0 0 0 0,-1 1 0 0 0,1-1 0 0 0,0 1-1 0 0,-1-1 1 0 0,1 1 0 0 0,-1 0 0 0 0,1 0 0 0 0,-1 0 0 0 0,0 0 0 0 0,1 0-1 0 0,-1 1 1 0 0,0-1 0 0 0,0 1 0 0 0,3 1 0 0 0,10 9 95 0 0,-13-11-155 0 0,0 0 0 0 0,0 1 0 0 0,0-1 0 0 0,0 1 0 0 0,0 0 0 0 0,-1-1 0 0 0,1 1 0 0 0,0 0 0 0 0,-1 0-1 0 0,1 0 1 0 0,1 3 0 0 0,2 4-107 0 0,-4-7 73 0 0,0 1 0 0 0,1-1 0 0 0,-1 1 0 0 0,0-1 0 0 0,0 1 0 0 0,0-1 0 0 0,0 1 0 0 0,-1-1 0 0 0,1 1 0 0 0,-1 0 0 0 0,0 2 0 0 0,0 2-47 0 0,0-1-1 0 0,-1 1 0 0 0,0-1 1 0 0,0 1-1 0 0,-1-1 1 0 0,0 1-1 0 0,0-1 0 0 0,-1 0 1 0 0,1 0-1 0 0,-1 0 1 0 0,-1 0-1 0 0,-5 7 0 0 0,-4 4 16 0 0,-1 0 0 0 0,-25 21-1 0 0,27-26 51 0 0,-2 0 7 0 0,0 0 1 0 0,-1-1-1 0 0,-21 11 0 0 0,-52 25-75 0 0,41-23 20 0 0,-20 8-144 0 0,-7 4-276 0 0,65-31 27 0 0,-1 0 0 0 0,0 0 0 0 0,1-2-1 0 0,-1 1 1 0 0,-18 3 0 0 0,11-3-917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1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 1 5984 0 0,'0'0'541'0'0,"-1"2"-445"0"0,-13 37 9801 0 0,4 7-8682 0 0,8-33-1966 0 0,-9 25 0 0 0,9-30 1013 0 0,0 0-1 0 0,0 0 1 0 0,1 0-1 0 0,0 0 1 0 0,1 0-1 0 0,-1 0 1 0 0,1 0-1 0 0,1 0 1 0 0,0 0-1 0 0,0 0 1 0 0,0-1-1 0 0,1 1 1 0 0,0 0-1 0 0,1 0 1 0 0,3 7-1 0 0,-4-12-168 0 0,-1-1 0 0 0,1 0 0 0 0,0 1-1 0 0,0-1 1 0 0,0 0 0 0 0,0 0 0 0 0,0 0-1 0 0,0-1 1 0 0,0 1 0 0 0,1 0 0 0 0,-1-1-1 0 0,1 1 1 0 0,3 0 0 0 0,35 14 442 0 0,-33-14-552 0 0,-1 0 0 0 0,1-1 0 0 0,0 0 0 0 0,0-1 0 0 0,-1 1 0 0 0,1-1 0 0 0,12-2 0 0 0,1-1-604 0 0,29-8 0 0 0,-44 8 232 0 0,-1 1-1 0 0,1-1 0 0 0,-1 0 0 0 0,0 0 0 0 0,0 0 1 0 0,0-1-1 0 0,0 0 0 0 0,0 0 0 0 0,-1 0 0 0 0,5-5 1 0 0,-8 7 75 0 0,15-12-5716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1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2304 0 0,'-1'30'167'0'0,"1"-29"-164"0"0,-1 0 1 0 0,1 0 0 0 0,0 1 0 0 0,-1-1-1 0 0,1 0 1 0 0,-1 0 0 0 0,1 0 0 0 0,-1 0-1 0 0,1 0 1 0 0,-1 1 0 0 0,0-1 0 0 0,1 0-1 0 0,-3 1 1 0 0,-2 5 598 0 0,4-1 1337 0 0,-1-1 0 0 0,1 1-1 0 0,-1-1 1 0 0,2 1 0 0 0,-1 7-1 0 0,-5 22 4290 0 0,3-26-6150 0 0,0 0 0 0 0,1 1 1 0 0,0-1-1 0 0,0 0 0 0 0,1 1 0 0 0,1-1 1 0 0,-1 1-1 0 0,1-1 0 0 0,1 1 1 0 0,2 12-1 0 0,-2-17-133 0 0,0 1 0 0 0,0-1 0 0 0,-1 1 1 0 0,0-1-1 0 0,0 1 0 0 0,0-1 0 0 0,0 1 0 0 0,-3 7 0 0 0,-1 6-26 0 0,-8 20 0 0 0,6-23 178 0 0,-5 28-1 0 0,10-41-106 0 0,0 1-1 0 0,1-1 1 0 0,-1 0-1 0 0,-1 0 1 0 0,1 0 0 0 0,-2 4-1 0 0,1-4-87 0 0,1 0 0 0 0,-1 0 1 0 0,1-1-1 0 0,0 1 0 0 0,-1 6 0 0 0,-1 2-1624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2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63 14712 0 0,'0'0'1334'0'0,"3"0"-1095"0"0,5-1 140 0 0,0 0 0 0 0,0-1 0 0 0,0 0 1 0 0,-1 0-1 0 0,1-1 0 0 0,14-6 0 0 0,14-5 89 0 0,-8 4-515 0 0,-16 6-8 0 0,0 0 1 0 0,0 1 0 0 0,19-4 0 0 0,-19 7 146 0 0,0-1-1 0 0,1 2 0 0 0,-1 0 0 0 0,0 0 1 0 0,0 1-1 0 0,0 0 0 0 0,0 1 0 0 0,16 6 1 0 0,-17-2-66 0 0,-9-5-79 0 0,0-1-1 0 0,-1 1 0 0 0,1 0 1 0 0,-1 0-1 0 0,1 0 1 0 0,-1 0-1 0 0,0 0 0 0 0,0 0 1 0 0,1 0-1 0 0,-2 0 0 0 0,1 1 1 0 0,0-1-1 0 0,0 0 0 0 0,-1 1 1 0 0,1-1-1 0 0,-1 0 1 0 0,0 1-1 0 0,0-1 0 0 0,0 0 1 0 0,0 1-1 0 0,0-1 0 0 0,0 1 1 0 0,-1-1-1 0 0,1 0 0 0 0,-2 5 1 0 0,-2 2-51 0 0,0 1 0 0 0,0-1 0 0 0,-2 0 0 0 0,1 0 1 0 0,-1-1-1 0 0,0 0 0 0 0,0 0 0 0 0,-9 8 0 0 0,-15 12 245 0 0,-67 46-1 0 0,87-64-140 0 0,10-10 11 0 0,-1 1 0 0 0,1 0 0 0 0,0-1 0 0 0,-1 1 0 0 0,1 0 0 0 0,0-1 0 0 0,-1 1 0 0 0,1 0 0 0 0,0-1 0 0 0,0 1 0 0 0,0 0 0 0 0,0-1 0 0 0,0 1 0 0 0,0 0 0 0 0,0 0 0 0 0,0-1 0 0 0,0 1 0 0 0,0 0 0 0 0,0-1 0 0 0,0 1-1 0 0,0 0 1 0 0,0-1 0 0 0,1 1 0 0 0,0 1 0 0 0,0-1 5 0 0,0 1 0 0 0,0-1 0 0 0,0 0 0 0 0,0 1 0 0 0,0-1 0 0 0,1 0 0 0 0,-1 0 0 0 0,0 0 0 0 0,1 0 0 0 0,1 1 0 0 0,4 1 22 0 0,0 0 1 0 0,0 0-1 0 0,1-1 0 0 0,8 2 1 0 0,11 1-20 0 0,0-1 1 0 0,0-1 0 0 0,36-1 0 0 0,-46-2-593 0 0,0-2 0 0 0,1 0 0 0 0,-1-1 1 0 0,0-1-1 0 0,0 0 0 0 0,22-9 0 0 0,-17 3-737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1:02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188 1 8752 0 0,'-2'1'673'0'0,"-26"17"-216"0"0,-44 23 7303 0 0,35-17-8015 0 0,34-21 80 0 0,-1-1-1 0 0,0 1 0 0 0,1 0 1 0 0,0-1-1 0 0,-1 1 0 0 0,1 1 0 0 0,0-1 1 0 0,1 0-1 0 0,-1 1 0 0 0,1 0 0 0 0,-1-1 1 0 0,1 1-1 0 0,0 0 0 0 0,-1 5 1 0 0,-1 6 233 0 0,4-10 54 0 0,1 0-1 0 0,0 0 1 0 0,0-1-1 0 0,0 1 1 0 0,0 0-1 0 0,1-1 1 0 0,0 1-1 0 0,0-1 1 0 0,0 1-1 0 0,1-1 1 0 0,-1 0 0 0 0,1 0-1 0 0,0 0 1 0 0,0 0-1 0 0,0-1 1 0 0,1 1-1 0 0,5 4 1 0 0,-3-3-23 0 0,0 0 0 0 0,1-1 1 0 0,0 1-1 0 0,0-1 1 0 0,0 0-1 0 0,0-1 0 0 0,1 0 1 0 0,-1 0-1 0 0,16 3 0 0 0,-6-2 96 0 0,-13-3-141 0 0,1 1 0 0 0,0-1 1 0 0,0-1-1 0 0,0 1 0 0 0,1-1 1 0 0,6 0-1 0 0,11-4 269 0 0,-1 0 0 0 0,1-2-1 0 0,27-10 1 0 0,-36 10-52 0 0,0 0 1 0 0,0-1-1 0 0,0-1 0 0 0,-1 0 0 0 0,22-18 1 0 0,-20 14-1 0 0,-11 9-120 0 0,1-1 0 0 0,-1 0 0 0 0,0 1 0 0 0,0-1 1 0 0,0-1-1 0 0,3-5 0 0 0,-6 8-104 0 0,0 0 0 0 0,0 0 0 0 0,0 0-1 0 0,-1 0 1 0 0,1 0 0 0 0,-1 0 0 0 0,1 0 0 0 0,-1 0-1 0 0,0-1 1 0 0,0 1 0 0 0,0 0 0 0 0,0 0 0 0 0,0 0 0 0 0,0-1-1 0 0,-1 1 1 0 0,1 0 0 0 0,-1 0 0 0 0,1 0 0 0 0,-1 0-1 0 0,-1-2 1 0 0,0 0-30 0 0,0 0 1 0 0,0 0-1 0 0,-1 0 0 0 0,1 1 0 0 0,-1-1 0 0 0,0 1 0 0 0,0 0 1 0 0,0 0-1 0 0,0 0 0 0 0,-1 0 0 0 0,1 0 0 0 0,-1 1 1 0 0,1-1-1 0 0,-9-3 0 0 0,-4 0-220 0 0,1 0 0 0 0,-27-7 0 0 0,27 9-341 0 0,-18-5-4785 0 0,-4 3-1804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6.8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530 83 8288 0 0,'0'0'638'0'0,"-1"-2"-414"0"0,0 0-66 0 0,1 1-40 0 0,-1-1-1 0 0,1 1 1 0 0,-1 0 0 0 0,1 0-1 0 0,-1 0 1 0 0,1-1-1 0 0,-1 1 1 0 0,0 0-1 0 0,0 0 1 0 0,1 0-1 0 0,-1 0 1 0 0,0 0 0 0 0,0 0-1 0 0,-1-1 1 0 0,-26-15 4702 0 0,15 9-3876 0 0,0 0 1 0 0,-1 1 0 0 0,-14-6-1 0 0,24 11-934 0 0,0 1-1 0 0,-1 0 1 0 0,0-1-1 0 0,1 2 1 0 0,-1-1-1 0 0,0 0 1 0 0,1 1-1 0 0,-1 0 1 0 0,0 0-1 0 0,0 1 1 0 0,1-1-1 0 0,-1 1 1 0 0,0 0-1 0 0,-6 2 1 0 0,-7 4-76 0 0,0 1 0 0 0,1 1 1 0 0,0 1-1 0 0,1 0 0 0 0,-1 1 1 0 0,-20 19-1 0 0,18-12 81 0 0,0 2 0 0 0,1 0 0 0 0,1 0 0 0 0,-17 27-1 0 0,23-30 27 0 0,-9 13 48 0 0,-18 37-1 0 0,33-57-69 0 0,0 0 0 0 0,1 0 0 0 0,1 0 0 0 0,0 1 0 0 0,0-1 0 0 0,1 1 0 0 0,1 0 0 0 0,-1 14-1 0 0,1-21-6 0 0,1 0-1 0 0,0 1 1 0 0,1-1-1 0 0,-1 0 0 0 0,1 0 1 0 0,0 0-1 0 0,0 0 1 0 0,0 0-1 0 0,0 0 0 0 0,1 0 1 0 0,-1 0-1 0 0,1 0 0 0 0,0 0 1 0 0,0-1-1 0 0,1 1 1 0 0,-1-1-1 0 0,1 1 0 0 0,0-1 1 0 0,0 0-1 0 0,0 0 1 0 0,0 0-1 0 0,0-1 0 0 0,1 1 1 0 0,-1-1-1 0 0,1 0 1 0 0,-1 0-1 0 0,1 0 0 0 0,0 0 1 0 0,0-1-1 0 0,0 1 0 0 0,0-1 1 0 0,0 0-1 0 0,0 0 1 0 0,8 0-1 0 0,-4 0 28 0 0,0-1-1 0 0,0 0 1 0 0,0-1-1 0 0,0 1 1 0 0,0-1 0 0 0,-1-1-1 0 0,1 0 1 0 0,0 0-1 0 0,-1 0 1 0 0,0-1-1 0 0,1 0 1 0 0,-1 0 0 0 0,0-1-1 0 0,0 0 1 0 0,10-9-1 0 0,-5 4 23 0 0,0 0-1 0 0,-1-1 1 0 0,0-1-1 0 0,0 0 1 0 0,-2-1-1 0 0,1 0 0 0 0,-1 0 1 0 0,13-26-1 0 0,-10 14-60 0 0,-6 11 0 0 0,9-22 0 0 0,-3 0 0 0 0,-1 3 0 0 0,9-36 0 0 0,-10 34 0 0 0,-7 26 0 0 0,0 0 0 0 0,0 0 0 0 0,1-10 0 0 0,-4 13 0 0 0,1 1 35 0 0,-1 0 0 0 0,1 0 0 0 0,0 0 1 0 0,0 0-1 0 0,3-7 0 0 0,-3 9 496 0 0,0 7-502 0 0,0-1 0 0 0,0 0 0 0 0,1 1 0 0 0,0-1 0 0 0,0 0 0 0 0,0 0 0 0 0,5 8 0 0 0,-4-6-3 0 0,3 5-12 0 0,-1 1-1 0 0,0 0 1 0 0,-1 1 0 0 0,4 18-1 0 0,8 24 37 0 0,5 3-39 0 0,12 32-12 0 0,-21-62 38 0 0,-1-1-1 0 0,-1 1 0 0 0,8 41 0 0 0,-15-54 40 0 0,-1-1-1 0 0,0 1 1 0 0,-1 0 0 0 0,-1 0-1 0 0,0 0 1 0 0,-1 0-1 0 0,-1 0 1 0 0,-5 22 0 0 0,1-12 71 0 0,5-17-105 0 0,-1-1 0 0 0,0 0 1 0 0,0 1-1 0 0,-1-1 0 0 0,0 0 0 0 0,0 0 0 0 0,0 0 0 0 0,-1-1 0 0 0,0 1 0 0 0,-7 8 0 0 0,-5 2-105 0 0,-1-1 1 0 0,-1-1-1 0 0,-28 21 0 0 0,30-26-1053 0 0,0-1 0 0 0,-26 12-1 0 0,7-6-6326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58.8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8752 0 0,'0'0'793'0'0,"1"2"-650"0"0,5 17 2129 0 0,14 32 1 0 0,1 0 1826 0 0,-11-15-4209 0 0,0-5 291 0 0,-7-24-167 0 0,-1 0 1 0 0,0-1-1 0 0,-1 1 1 0 0,2 12-1 0 0,1 35 35 0 0,8 295 764 0 0,-17-164-210 0 0,-5 274 752 0 0,11-374-1109 0 0,-1 64 162 0 0,-2 92 172 0 0,3-135-478 0 0,5 61-152 0 0,-5-150-601 0 0,3 24 0 0 0,-3-22-765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0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60 393 5064 0 0,'0'0'232'0'0,"3"1"-14"0"0,1 0-89 0 0,0 0 0 0 0,0-1-1 0 0,0 1 1 0 0,-1-1-1 0 0,1 0 1 0 0,0 0-1 0 0,0 0 1 0 0,7-1-1 0 0,38-10 3960 0 0,-24 6-2150 0 0,72-20 1462 0 0,-26 5-3053 0 0,-23 9-169 0 0,130-31 247 0 0,113-6 847 0 0,-229 39-948 0 0,61-4 240 0 0,50 1-10 0 0,-65 3-340 0 0,163-14 44 0 0,2-1-172 0 0,397-24-3 0 0,-341 24 112 0 0,-10 0-89 0 0,-242 18-106 0 0,63-3 0 0 0,-47 4 0 0 0,39 0 0 0 0,116-4 10 0 0,-90 1 44 0 0,-93 5-33 0 0,92 0 30 0 0,128 13-51 0 0,-175 3 0 0 0,-63-10 7 0 0,63 14 0 0 0,-90-15 34 0 0,-15-1-23 0 0,0-1-1 0 0,0 1 1 0 0,0 0-1 0 0,0 0 1 0 0,9 3-1 0 0,-12-3 10 0 0,0 0 0 0 0,0-1 0 0 0,1 1 0 0 0,-1 0 0 0 0,1-1-1 0 0,-1 0 1 0 0,5 0 0 0 0,-4 0 165 0 0,-3 1-182 0 0,0-1-1 0 0,0 0 1 0 0,0 0-1 0 0,0 1 1 0 0,0-1 0 0 0,0 0-1 0 0,0 0 1 0 0,0 0-1 0 0,1 1 1 0 0,-1-1 0 0 0,0 0-1 0 0,0 0 1 0 0,0 0-1 0 0,0 1 1 0 0,0-1-1 0 0,1 0 1 0 0,-1 0 0 0 0,0 0-1 0 0,0 0 1 0 0,0 0-1 0 0,1 1 1 0 0,-1-1 0 0 0,0 0-1 0 0,0 0 1 0 0,0 0-1 0 0,1 0 1 0 0,-1 0 0 0 0,1 0-1 0 0,-1 0 3 0 0,1 0 1 0 0,-1 1-1 0 0,0-1 0 0 0,1 0 1 0 0,-1 0-1 0 0,1 1 0 0 0,-1-1 1 0 0,1 0-1 0 0,-1 1 0 0 0,1-1 1 0 0,-1 0-1 0 0,0 1 0 0 0,1-1 0 0 0,-1 1 1 0 0,0-1-1 0 0,1 0 0 0 0,-1 1 1 0 0,0 0-1 0 0,3 5 79 0 0,-2 0 0 0 0,1 0 0 0 0,-1 1 1 0 0,0-1-1 0 0,0 1 0 0 0,0-1 0 0 0,-1 11 0 0 0,-1-1 18 0 0,-1 0 0 0 0,0-1-1 0 0,-9 29 1 0 0,6-24-60 0 0,-5 36 1 0 0,2 27-43 0 0,-7 132-84 0 0,12-114 60 0 0,1 44 18 0 0,2-141-1 0 0,16 300 0 0 0,16-4 0 0 0,-11-175 4 0 0,29 231 59 0 0,-44-271-62 0 0,-7 116-1 0 0,-1-171-33 0 0,1-4-21 0 0,-8 45 1 0 0,-1-12 34 0 0,4-26 21 0 0,-9 34-1 0 0,14-64-1 0 0,-3 11 11 0 0,0 0 1 0 0,-8 14-1 0 0,10-24-9 0 0,0 0 1 0 0,-1 0 0 0 0,1 0 0 0 0,-1 0 0 0 0,0 0-1 0 0,0-1 1 0 0,-1 1 0 0 0,1-1 0 0 0,-1 0 0 0 0,-6 5-1 0 0,1-2 3 0 0,1-2-1 0 0,-1 1 0 0 0,0-1 0 0 0,0 0 1 0 0,0-1-1 0 0,-1 0 0 0 0,1-1 0 0 0,-1 0 1 0 0,0 0-1 0 0,0-1 0 0 0,0 0 0 0 0,1-1 1 0 0,-1 0-1 0 0,-12-2 0 0 0,-40 0-4 0 0,-10-1 0 0 0,-213-7 251 0 0,213 10-222 0 0,-163 10-29 0 0,-14-5 0 0 0,168-6 0 0 0,-156 14 0 0 0,149-6 0 0 0,-44 4-25 0 0,-113 6-254 0 0,3-6 451 0 0,-133 2 30 0 0,-79-38 92 0 0,319 17 29 0 0,-60 1-59 0 0,71 4-123 0 0,24 1-30 0 0,1 5 0 0 0,-145 21-1 0 0,170-12-53 0 0,-428 85 153 0 0,409-74-485 0 0,-149 17 1 0 0,194-36-1208 0 0,3-8-474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0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183 1 19519 0 0,'0'0'895'0'0,"-1"2"-18"0"0,-6 12-547 0 0,4-9-326 0 0,0 0 0 0 0,1 0-1 0 0,0 1 1 0 0,-2 5-1 0 0,-15 95 1447 0 0,-7 134-1 0 0,10-72-1484 0 0,-32 273 35 0 0,23-274 0 0 0,6-29-12 0 0,19-133-303 0 0,-1-1-1 0 0,0 1 1 0 0,0 0-1 0 0,-4 9 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0.8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1 283 12440 0 0,'0'0'1125'0'0,"2"-2"-928"0"0,21-20 2601 0 0,0 1 1 0 0,47-31-1 0 0,-26 21-2765 0 0,-25 17-115 0 0,32-18 0 0 0,-43 28 66 0 0,117-57-365 0 0,-103 52 440 0 0,1 0-1 0 0,0 2 1 0 0,41-8-1 0 0,-51 13-2 0 0,1 1-1 0 0,0 1 1 0 0,-1 0-1 0 0,1 0 1 0 0,0 2-1 0 0,-1 0 1 0 0,1 0-1 0 0,-1 1 1 0 0,0 1-1 0 0,24 10 1 0 0,-33-12-22 0 0,1 0 0 0 0,-1 1 0 0 0,0 0 0 0 0,0 0 0 0 0,0 0 0 0 0,-1 0 0 0 0,5 5 0 0 0,10 8 123 0 0,-16-13-133 0 0,1-1-1 0 0,-1 1 0 0 0,1-1 1 0 0,-1 1-1 0 0,0 0 0 0 0,0 0 1 0 0,-1 0-1 0 0,1 0 0 0 0,0 0 1 0 0,-1 0-1 0 0,0 0 0 0 0,0 1 1 0 0,0-1-1 0 0,0 0 0 0 0,0 1 1 0 0,-1-1-1 0 0,0 1 0 0 0,1-1 1 0 0,-1 1-1 0 0,0-1 1 0 0,-1 1-1 0 0,0 5 0 0 0,-1-1-6 0 0,0-1-1 0 0,0 1 0 0 0,0-1 0 0 0,-1 0 1 0 0,0 0-1 0 0,-1 0 0 0 0,0 0 1 0 0,0 0-1 0 0,-8 9 0 0 0,8-10-12 0 0,-15 18 20 0 0,-1-1 0 0 0,-39 35 0 0 0,-441 314-329 0 0,483-362-749 0 0,-26 14 0 0 0,20-13-189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3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16439 0 0,'0'0'754'0'0,"-5"2"247"0"0,3 0-942 0 0,0 0 0 0 0,1-1 0 0 0,-1 1 0 0 0,0 0 0 0 0,1 1 0 0 0,-1-1 0 0 0,1 0 0 0 0,0 0-1 0 0,0 1 1 0 0,-2 2 0 0 0,-1 5 365 0 0,-1-2-294 0 0,1 1-1 0 0,0 0 0 0 0,0 0 1 0 0,1 0-1 0 0,1 0 1 0 0,-1 1-1 0 0,1-1 1 0 0,0 12-1 0 0,-1-6-57 0 0,-9 97 32 0 0,1-10-32 0 0,-32 249 911 0 0,39-317-772 0 0,-9 104 268 0 0,-8 59-392 0 0,21-193-106 0 0,-21 227-812 0 0,21-208 166 0 0,-1-9-149 0 0,1-1-1 0 0,1 1 1 0 0,0 0-1 0 0,4 18 0 0 0,-4-30 477 0 0,-1 1 0 0 0,1 0-1 0 0,-1-1 1 0 0,1 1-1 0 0,-1 0 1 0 0,0-1-1 0 0,0 1 1 0 0,0 0 0 0 0,0-1-1 0 0,-1 1 1 0 0,0 4-1 0 0,0-4-1731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264 305 13272 0 0,'0'0'1201'0'0,"2"0"-986"0"0,6-1-178 0 0,0-1 0 0 0,0 0 1 0 0,0-1-1 0 0,0 0 0 0 0,-1 0 1 0 0,9-5-1 0 0,12-5 295 0 0,74-29 259 0 0,-70 31-652 0 0,-1 0 0 0 0,1 2 0 0 0,36-5 0 0 0,-32 7 101 0 0,202-33 236 0 0,-166 32-276 0 0,78-7 53 0 0,192-15 1319 0 0,42-3 408 0 0,-59 9-868 0 0,-160 11-659 0 0,12 7-191 0 0,-20 1-47 0 0,93 4-83 0 0,-4 17 64 0 0,25 17 4 0 0,-237-28 42 0 0,0 2-1 0 0,59 20 0 0 0,-69-20-5 0 0,-19-6-18 0 0,-1 0 0 0 0,0 0 0 0 0,1 1 0 0 0,-1-1 0 0 0,0 1 0 0 0,0 0-1 0 0,0 0 1 0 0,0 1 0 0 0,-1-1 0 0 0,1 1 0 0 0,-1-1 0 0 0,7 7-1 0 0,-9-6 3 0 0,0-1 0 0 0,0 0 0 0 0,0 1 0 0 0,-1-1 0 0 0,1 0 0 0 0,-1 1 0 0 0,1-1 0 0 0,-1 1 0 0 0,0-1 0 0 0,0 0 0 0 0,0 1 0 0 0,0-1 0 0 0,0 1 0 0 0,0-1 0 0 0,-2 5 0 0 0,1 7 132 0 0,1-9-102 0 0,0-1 0 0 0,0 1-1 0 0,-1-1 1 0 0,1 0-1 0 0,-1 1 1 0 0,0-1 0 0 0,0 0-1 0 0,0 0 1 0 0,-3 6-1 0 0,-3 8 60 0 0,1 0 0 0 0,0 1 0 0 0,-4 27 0 0 0,2-7-25 0 0,-46 273-36 0 0,39-124-48 0 0,3-32 0 0 0,8-96 0 0 0,-3 14 0 0 0,0-5 11 0 0,-8 36 96 0 0,9-68-58 0 0,3-21-40 0 0,0 1 0 0 0,-10 28 0 0 0,11-40-9 0 0,0 0 0 0 0,-1 0 0 0 0,1 0-1 0 0,-1 0 1 0 0,0-1 0 0 0,0 1 0 0 0,-1-1 0 0 0,1 0 0 0 0,-1 0 0 0 0,0 0 0 0 0,0-1 0 0 0,0 1-1 0 0,-5 2 1 0 0,-7 4 17 0 0,11-6-5 0 0,-1 0 1 0 0,0-1-1 0 0,0 0 1 0 0,-1 0 0 0 0,1 0-1 0 0,-1 0 1 0 0,-11 2 0 0 0,-30 3 237 0 0,-1-1 0 0 0,-67-1 0 0 0,-98-11 397 0 0,26-1-958 0 0,-55-1 676 0 0,0 0-376 0 0,-350 16 125 0 0,-141 44 78 0 0,441-29 183 0 0,118-1-228 0 0,39-4-149 0 0,-16-4-394 0 0,15-3-3080 0 0,89-4-4179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15664 0 0,'-2'2'1206'0'0,"-1"2"-958"0"0,0 1 1 0 0,0-1-1 0 0,0 1 0 0 0,0 0 1 0 0,1 0-1 0 0,0 0 0 0 0,-3 9 1 0 0,3-4 458 0 0,0 1 1 0 0,1 0 0 0 0,0 0-1 0 0,1 0 1 0 0,0 0 0 0 0,0 0-1 0 0,3 15 1 0 0,-1-9-888 0 0,6 44-21 0 0,-4-33-105 0 0,1 41 1 0 0,-5-49 139 0 0,1 16-32 0 0,-2 0 0 0 0,-1 0 1 0 0,-13 67-1 0 0,2-51 111 0 0,5-17 40 0 0,-1-1 0 0 0,-16 40 0 0 0,4-19-1628 0 0,10-31 672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18719 0 0,'0'0'1692'0'0,"1"-3"-1329"0"0,2-7-209 0 0,0-1 0 0 0,1 1 0 0 0,0 0 0 0 0,0 1 0 0 0,1-1 0 0 0,0 1 0 0 0,1 0 0 0 0,0 0 0 0 0,11-11 0 0 0,-9 10-181 0 0,6-7-195 0 0,0 2 0 0 0,1 0 0 0 0,17-13 0 0 0,-16 14 54 0 0,-13 10 226 0 0,0 1 0 0 0,1 0-1 0 0,0 0 1 0 0,-1 0 0 0 0,1 0 0 0 0,6-2-1 0 0,12-5 346 0 0,-16 7-196 0 0,0 0-1 0 0,0 0 0 0 0,0 1 1 0 0,0 0-1 0 0,1 0 0 0 0,-1 0 1 0 0,1 1-1 0 0,10-1 0 0 0,-3 2-155 0 0,0 2 0 0 0,26 5-1 0 0,-39-7-49 0 0,0 0-1 0 0,0 0 0 0 0,0 0 1 0 0,0 1-1 0 0,0-1 1 0 0,0 0-1 0 0,0 1 0 0 0,0-1 1 0 0,0 1-1 0 0,0-1 0 0 0,0 1 1 0 0,0 0-1 0 0,0-1 1 0 0,0 1-1 0 0,0 0 0 0 0,-1 0 1 0 0,1 0-1 0 0,0-1 1 0 0,0 1-1 0 0,-1 0 0 0 0,1 0 1 0 0,-1 0-1 0 0,1 0 1 0 0,-1 0-1 0 0,1 2 0 0 0,-1-2 2 0 0,1 1-1 0 0,-1 0 1 0 0,-1 0 0 0 0,1 0-1 0 0,0 0 1 0 0,0 0-1 0 0,-1-1 1 0 0,1 1-1 0 0,-1 0 1 0 0,1 0 0 0 0,-1-1-1 0 0,0 1 1 0 0,-2 3-1 0 0,-2 3 6 0 0,0 0-1 0 0,-1-1 0 0 0,0 0 1 0 0,-14 13-1 0 0,-7 4 32 0 0,0 0 60 0 0,-54 39 1 0 0,0-7 8 0 0,61-43-555 0 0,-29 22 0 0 0,39-27-662 0 0,1 1-1 0 0,-11 12 1 0 0,10-10-517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19807 0 0,'0'0'1991'0'0,"3"0"-1824"0"0,5-1-153 0 0,-1 0 0 0 0,0 0 0 0 0,1-1 0 0 0,-1 0 0 0 0,10-4 0 0 0,18-5-106 0 0,-22 7-25 0 0,-1 0-1 0 0,16-8 1 0 0,-17 7 232 0 0,1 1-1 0 0,-1 0 0 0 0,16-4 0 0 0,-7 5 95 0 0,-18 3 183 0 0,-1 2-338 0 0,0 0-69 0 0,0 1 1 0 0,0 0 0 0 0,0-1 0 0 0,-1 1 0 0 0,1 0-1 0 0,-1 0 1 0 0,1 0 0 0 0,-1 0 0 0 0,0-1-1 0 0,0 1 1 0 0,0 0 0 0 0,-1 0 0 0 0,1 0 0 0 0,-1 0-1 0 0,1-1 1 0 0,-1 1 0 0 0,0 0 0 0 0,-2 3 0 0 0,-3 9-157 0 0,-1-1 0 0 0,-10 15 0 0 0,9-15 20 0 0,-78 130-534 0 0,67-113 864 0 0,13-23-56 0 0,1 1-1 0 0,0-1 0 0 0,0 1 1 0 0,1 0-1 0 0,-6 17 0 0 0,2-6 7 0 0,7-18-110 0 0,0 1 0 0 0,0 0 1 0 0,0-1-1 0 0,0 1 0 0 0,0 0 1 0 0,1-1-1 0 0,-1 1 0 0 0,1 0 0 0 0,-1 5 1 0 0,4 6-10 0 0,-2-12-24 0 0,1-1 0 0 0,-1 1 0 0 0,1 0-1 0 0,-1 0 1 0 0,1-1 0 0 0,0 1 0 0 0,0-1 0 0 0,-1 0-1 0 0,1 0 1 0 0,0 1 0 0 0,0-1 0 0 0,0 0-1 0 0,1-1 1 0 0,-1 1 0 0 0,0 0 0 0 0,0-1-1 0 0,0 1 1 0 0,1-1 0 0 0,-1 1 0 0 0,0-1 0 0 0,0 0-1 0 0,1 0 1 0 0,-1 0 0 0 0,0 0 0 0 0,4-1-1 0 0,1-1-101 0 0,0 1 0 0 0,0-1 0 0 0,0 0 0 0 0,0 0 0 0 0,0-1 0 0 0,-1 1 0 0 0,7-5 0 0 0,6-4-909 0 0,27-21 0 0 0,-14 3-147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 9216 0 0,'0'0'6986'0'0,"-5"7"-3535"0"0,-24 84-2317 0 0,-9 23-1194 0 0,-31 100 124 0 0,51-155-64 0 0,-10 40 0 0 0,19-65-67 0 0,5-24-116 0 0,1 1-1 0 0,1-1 1 0 0,-2 14-1 0 0,4-17 38 0 0,-2 11-1589 0 0,-2-6-2246 0 0,-2-2-2099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35 10592 0 0,'2'1'10673'0'0,"-1"1"-10570"0"0,1-1-1 0 0,0 1 1 0 0,-1-1 0 0 0,1 0 0 0 0,0 1 0 0 0,0-1 0 0 0,0 0 0 0 0,0 0 0 0 0,0 0 0 0 0,0-1 0 0 0,0 1-1 0 0,0 0 1 0 0,1-1 0 0 0,-1 0 0 0 0,4 1 0 0 0,0-1-114 0 0,-1-1 0 0 0,1 1 0 0 0,0-1 0 0 0,-1 0 0 0 0,10-4 0 0 0,-6 3-99 0 0,1 0 1 0 0,15-1-1 0 0,-18 2 83 0 0,1 1 0 0 0,-1-2 1 0 0,12-2-1 0 0,-14 2 88 0 0,0 1 1 0 0,0 0-1 0 0,0 0 0 0 0,0 1 1 0 0,0 0-1 0 0,6 0 1 0 0,-7 0-7 0 0,4-1 195 0 0,1 0 0 0 0,-1 0 1 0 0,1-1-1 0 0,-1 0 0 0 0,9-3 0 0 0,-9 2-127 0 0,1 1-1 0 0,-1-1 0 0 0,0 2 0 0 0,1-1 0 0 0,9 1 1 0 0,-15 1-89 0 0,-1 0 1 0 0,1 0 0 0 0,-1 0 0 0 0,1 0-1 0 0,0 1 1 0 0,-1-1 0 0 0,1 1 0 0 0,-1 0-1 0 0,1 0 1 0 0,2 1 0 0 0,-4-1-42 0 0,0-1 1 0 0,0 1-1 0 0,0 0 0 0 0,-1 0 1 0 0,1 0-1 0 0,0 0 0 0 0,0 0 1 0 0,-1 0-1 0 0,1 0 0 0 0,-1 0 1 0 0,1 0-1 0 0,-1 0 0 0 0,1 0 1 0 0,-1 0-1 0 0,1 0 0 0 0,-1 0 1 0 0,0 0-1 0 0,0 1 0 0 0,0-1 1 0 0,0 0-1 0 0,0 0 1 0 0,0 0-1 0 0,0 0 0 0 0,0 1 1 0 0,0 1-1 0 0,-15 67-4 0 0,11-58 11 0 0,1 0 0 0 0,-2-1 0 0 0,1 1 0 0 0,-2-1 0 0 0,-7 12 0 0 0,-7 16 0 0 0,-1 3-173 0 0,-45 66-1 0 0,19-33-55 0 0,14-28 73 0 0,7-11-184 0 0,13-18-186 0 0,0-1-1 0 0,-1 0 1 0 0,-18 16-1 0 0,-4-2-7146 0 0,24-21 1421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21743 0 0,'-10'8'757'0'0,"10"-8"-716"0"0,0 0 0 0 0,0 0 0 0 0,-1 0 0 0 0,1 0 1 0 0,0 0-1 0 0,0 0 0 0 0,-1 0 0 0 0,1 0 0 0 0,0 0 1 0 0,0 1-1 0 0,0-1 0 0 0,-1 0 0 0 0,1 0 0 0 0,0 0 0 0 0,0 0 1 0 0,0 1-1 0 0,0-1 0 0 0,-1 0 0 0 0,1 0 0 0 0,0 0 1 0 0,0 1-1 0 0,0-1 0 0 0,0 0 0 0 0,0 0 0 0 0,0 0 1 0 0,0 1-1 0 0,0-1 0 0 0,0 0 0 0 0,-1 0 0 0 0,1 1 0 0 0,0-1 1 0 0,0 0-1 0 0,0 0 0 0 0,0 1 0 0 0,0-1 0 0 0,0 0 1 0 0,1 0-1 0 0,-1 1 0 0 0,17 1 44 0 0,0-1 0 0 0,0 0 0 0 0,27-4 0 0 0,9 1-41 0 0,7-1-230 0 0,-35 1 132 0 0,36 2 1 0 0,213 29 730 0 0,-239-23-639 0 0,-23-3-412 0 0,0-1 1 0 0,21 1-1 0 0,-6-3-5371 0 0,-9 0-2005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3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16439 0 0,'0'0'754'0'0,"-5"2"247"0"0,3 0-942 0 0,0 0 0 0 0,1-1 0 0 0,-1 1 0 0 0,0 0 0 0 0,1 1 0 0 0,-1-1 0 0 0,1 0 0 0 0,0 0-1 0 0,0 1 1 0 0,-2 2 0 0 0,-1 5 365 0 0,-1-2-294 0 0,1 1-1 0 0,0 0 0 0 0,0 0 1 0 0,1 0-1 0 0,1 0 1 0 0,-1 1-1 0 0,1-1 1 0 0,0 12-1 0 0,-1-6-57 0 0,-9 97 32 0 0,1-10-32 0 0,-32 249 911 0 0,39-317-772 0 0,-9 104 268 0 0,-8 59-392 0 0,21-193-106 0 0,-21 227-812 0 0,21-208 166 0 0,-1-9-149 0 0,1-1-1 0 0,1 1 1 0 0,0 0-1 0 0,4 18 0 0 0,-4-30 477 0 0,-1 1 0 0 0,1 0-1 0 0,-1-1 1 0 0,1 1-1 0 0,-1 0 1 0 0,0-1-1 0 0,0 1 1 0 0,0 0 0 0 0,0-1-1 0 0,-1 1 1 0 0,0 4-1 0 0,0-4-1731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264 305 13272 0 0,'0'0'1201'0'0,"2"0"-986"0"0,6-1-178 0 0,0-1 0 0 0,0 0 1 0 0,0-1-1 0 0,0 0 0 0 0,-1 0 1 0 0,9-5-1 0 0,12-5 295 0 0,74-29 259 0 0,-70 31-652 0 0,-1 0 0 0 0,1 2 0 0 0,36-5 0 0 0,-32 7 101 0 0,202-33 236 0 0,-166 32-276 0 0,78-7 53 0 0,192-15 1319 0 0,42-3 408 0 0,-59 9-868 0 0,-160 11-659 0 0,12 7-191 0 0,-20 1-47 0 0,93 4-83 0 0,-4 17 64 0 0,25 17 4 0 0,-237-28 42 0 0,0 2-1 0 0,59 20 0 0 0,-69-20-5 0 0,-19-6-18 0 0,-1 0 0 0 0,0 0 0 0 0,1 1 0 0 0,-1-1 0 0 0,0 1 0 0 0,0 0-1 0 0,0 0 1 0 0,0 1 0 0 0,-1-1 0 0 0,1 1 0 0 0,-1-1 0 0 0,7 7-1 0 0,-9-6 3 0 0,0-1 0 0 0,0 0 0 0 0,0 1 0 0 0,-1-1 0 0 0,1 0 0 0 0,-1 1 0 0 0,1-1 0 0 0,-1 1 0 0 0,0-1 0 0 0,0 0 0 0 0,0 1 0 0 0,0-1 0 0 0,0 1 0 0 0,0-1 0 0 0,-2 5 0 0 0,1 7 132 0 0,1-9-102 0 0,0-1 0 0 0,0 1-1 0 0,-1-1 1 0 0,1 0-1 0 0,-1 1 1 0 0,0-1 0 0 0,0 0-1 0 0,0 0 1 0 0,-3 6-1 0 0,-3 8 60 0 0,1 0 0 0 0,0 1 0 0 0,-4 27 0 0 0,2-7-25 0 0,-46 273-36 0 0,39-124-48 0 0,3-32 0 0 0,8-96 0 0 0,-3 14 0 0 0,0-5 11 0 0,-8 36 96 0 0,9-68-58 0 0,3-21-40 0 0,0 1 0 0 0,-10 28 0 0 0,11-40-9 0 0,0 0 0 0 0,-1 0 0 0 0,1 0-1 0 0,-1 0 1 0 0,0-1 0 0 0,0 1 0 0 0,-1-1 0 0 0,1 0 0 0 0,-1 0 0 0 0,0 0 0 0 0,0-1 0 0 0,0 1-1 0 0,-5 2 1 0 0,-7 4 17 0 0,11-6-5 0 0,-1 0 1 0 0,0-1-1 0 0,0 0 1 0 0,-1 0 0 0 0,1 0-1 0 0,-1 0 1 0 0,-11 2 0 0 0,-30 3 237 0 0,-1-1 0 0 0,-67-1 0 0 0,-98-11 397 0 0,26-1-958 0 0,-55-1 676 0 0,0 0-376 0 0,-350 16 125 0 0,-141 44 78 0 0,441-29 183 0 0,118-1-228 0 0,39-4-149 0 0,-16-4-394 0 0,15-3-3080 0 0,89-4-4179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15664 0 0,'-2'2'1206'0'0,"-1"2"-958"0"0,0 1 1 0 0,0-1-1 0 0,0 1 0 0 0,0 0 1 0 0,1 0-1 0 0,0 0 0 0 0,-3 9 1 0 0,3-4 458 0 0,0 1 1 0 0,1 0 0 0 0,0 0-1 0 0,1 0 1 0 0,0 0 0 0 0,0 0-1 0 0,3 15 1 0 0,-1-9-888 0 0,6 44-21 0 0,-4-33-105 0 0,1 41 1 0 0,-5-49 139 0 0,1 16-32 0 0,-2 0 0 0 0,-1 0 1 0 0,-13 67-1 0 0,2-51 111 0 0,5-17 40 0 0,-1-1 0 0 0,-16 40 0 0 0,4-19-1628 0 0,10-31 672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18719 0 0,'0'0'1692'0'0,"1"-3"-1329"0"0,2-7-209 0 0,0-1 0 0 0,1 1 0 0 0,0 0 0 0 0,0 1 0 0 0,1-1 0 0 0,0 1 0 0 0,1 0 0 0 0,0 0 0 0 0,11-11 0 0 0,-9 10-181 0 0,6-7-195 0 0,0 2 0 0 0,1 0 0 0 0,17-13 0 0 0,-16 14 54 0 0,-13 10 226 0 0,0 1 0 0 0,1 0-1 0 0,0 0 1 0 0,-1 0 0 0 0,1 0 0 0 0,6-2-1 0 0,12-5 346 0 0,-16 7-196 0 0,0 0-1 0 0,0 0 0 0 0,0 1 1 0 0,0 0-1 0 0,1 0 0 0 0,-1 0 1 0 0,1 1-1 0 0,10-1 0 0 0,-3 2-155 0 0,0 2 0 0 0,26 5-1 0 0,-39-7-49 0 0,0 0-1 0 0,0 0 0 0 0,0 0 1 0 0,0 1-1 0 0,0-1 1 0 0,0 0-1 0 0,0 1 0 0 0,0-1 1 0 0,0 1-1 0 0,0-1 0 0 0,0 1 1 0 0,0 0-1 0 0,0-1 1 0 0,0 1-1 0 0,0 0 0 0 0,-1 0 1 0 0,1 0-1 0 0,0-1 1 0 0,0 1-1 0 0,-1 0 0 0 0,1 0 1 0 0,-1 0-1 0 0,1 0 1 0 0,-1 0-1 0 0,1 2 0 0 0,-1-2 2 0 0,1 1-1 0 0,-1 0 1 0 0,-1 0 0 0 0,1 0-1 0 0,0 0 1 0 0,0 0-1 0 0,-1-1 1 0 0,1 1-1 0 0,-1 0 1 0 0,1 0 0 0 0,-1-1-1 0 0,0 1 1 0 0,-2 3-1 0 0,-2 3 6 0 0,0 0-1 0 0,-1-1 0 0 0,0 0 1 0 0,-14 13-1 0 0,-7 4 32 0 0,0 0 60 0 0,-54 39 1 0 0,0-7 8 0 0,61-43-555 0 0,-29 22 0 0 0,39-27-662 0 0,1 1-1 0 0,-11 12 1 0 0,10-10-517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19807 0 0,'0'0'1991'0'0,"3"0"-1824"0"0,5-1-153 0 0,-1 0 0 0 0,0 0 0 0 0,1-1 0 0 0,-1 0 0 0 0,10-4 0 0 0,18-5-106 0 0,-22 7-25 0 0,-1 0-1 0 0,16-8 1 0 0,-17 7 232 0 0,1 1-1 0 0,-1 0 0 0 0,16-4 0 0 0,-7 5 95 0 0,-18 3 183 0 0,-1 2-338 0 0,0 0-69 0 0,0 1 1 0 0,0 0 0 0 0,0-1 0 0 0,-1 1 0 0 0,1 0-1 0 0,-1 0 1 0 0,1 0 0 0 0,-1 0 0 0 0,0-1-1 0 0,0 1 1 0 0,0 0 0 0 0,-1 0 0 0 0,1 0 0 0 0,-1 0-1 0 0,1-1 1 0 0,-1 1 0 0 0,0 0 0 0 0,-2 3 0 0 0,-3 9-157 0 0,-1-1 0 0 0,-10 15 0 0 0,9-15 20 0 0,-78 130-534 0 0,67-113 864 0 0,13-23-56 0 0,1 1-1 0 0,0-1 0 0 0,0 1 1 0 0,1 0-1 0 0,-6 17 0 0 0,2-6 7 0 0,7-18-110 0 0,0 1 0 0 0,0 0 1 0 0,0-1-1 0 0,0 1 0 0 0,0 0 1 0 0,1-1-1 0 0,-1 1 0 0 0,1 0 0 0 0,-1 5 1 0 0,4 6-10 0 0,-2-12-24 0 0,1-1 0 0 0,-1 1 0 0 0,1 0-1 0 0,-1 0 1 0 0,1-1 0 0 0,0 1 0 0 0,0-1 0 0 0,-1 0-1 0 0,1 0 1 0 0,0 1 0 0 0,0-1 0 0 0,0 0-1 0 0,1-1 1 0 0,-1 1 0 0 0,0 0 0 0 0,0-1-1 0 0,0 1 1 0 0,1-1 0 0 0,-1 1 0 0 0,0-1 0 0 0,0 0-1 0 0,1 0 1 0 0,-1 0 0 0 0,0 0 0 0 0,4-1-1 0 0,1-1-101 0 0,0 1 0 0 0,0-1 0 0 0,0 0 0 0 0,0 0 0 0 0,0-1 0 0 0,-1 1 0 0 0,7-5 0 0 0,6-4-909 0 0,27-21 0 0 0,-14 3-147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 9216 0 0,'0'0'6986'0'0,"-5"7"-3535"0"0,-24 84-2317 0 0,-9 23-1194 0 0,-31 100 124 0 0,51-155-64 0 0,-10 40 0 0 0,19-65-67 0 0,5-24-116 0 0,1 1-1 0 0,1-1 1 0 0,-2 14-1 0 0,4-17 38 0 0,-2 11-1589 0 0,-2-6-2246 0 0,-2-2-2099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35 10592 0 0,'2'1'10673'0'0,"-1"1"-10570"0"0,1-1-1 0 0,0 1 1 0 0,-1-1 0 0 0,1 0 0 0 0,0 1 0 0 0,0-1 0 0 0,0 0 0 0 0,0 0 0 0 0,0 0 0 0 0,0-1 0 0 0,0 1-1 0 0,0 0 1 0 0,1-1 0 0 0,-1 0 0 0 0,4 1 0 0 0,0-1-114 0 0,-1-1 0 0 0,1 1 0 0 0,0-1 0 0 0,-1 0 0 0 0,10-4 0 0 0,-6 3-99 0 0,1 0 1 0 0,15-1-1 0 0,-18 2 83 0 0,1 1 0 0 0,-1-2 1 0 0,12-2-1 0 0,-14 2 88 0 0,0 1 1 0 0,0 0-1 0 0,0 0 0 0 0,0 1 1 0 0,0 0-1 0 0,6 0 1 0 0,-7 0-7 0 0,4-1 195 0 0,1 0 0 0 0,-1 0 1 0 0,1-1-1 0 0,-1 0 0 0 0,9-3 0 0 0,-9 2-127 0 0,1 1-1 0 0,-1-1 0 0 0,0 2 0 0 0,1-1 0 0 0,9 1 1 0 0,-15 1-89 0 0,-1 0 1 0 0,1 0 0 0 0,-1 0 0 0 0,1 0-1 0 0,0 1 1 0 0,-1-1 0 0 0,1 1 0 0 0,-1 0-1 0 0,1 0 1 0 0,2 1 0 0 0,-4-1-42 0 0,0-1 1 0 0,0 1-1 0 0,0 0 0 0 0,-1 0 1 0 0,1 0-1 0 0,0 0 0 0 0,0 0 1 0 0,-1 0-1 0 0,1 0 0 0 0,-1 0 1 0 0,1 0-1 0 0,-1 0 0 0 0,1 0 1 0 0,-1 0-1 0 0,1 0 0 0 0,-1 0 1 0 0,0 0-1 0 0,0 1 0 0 0,0-1 1 0 0,0 0-1 0 0,0 0 1 0 0,0 0-1 0 0,0 0 0 0 0,0 1 1 0 0,0 1-1 0 0,-15 67-4 0 0,11-58 11 0 0,1 0 0 0 0,-2-1 0 0 0,1 1 0 0 0,-2-1 0 0 0,-7 12 0 0 0,-7 16 0 0 0,-1 3-173 0 0,-45 66-1 0 0,19-33-55 0 0,14-28 73 0 0,7-11-184 0 0,13-18-186 0 0,0-1-1 0 0,-1 0 1 0 0,-18 16-1 0 0,-4-2-7146 0 0,24-21 1421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21743 0 0,'-10'8'757'0'0,"10"-8"-716"0"0,0 0 0 0 0,0 0 0 0 0,-1 0 0 0 0,1 0 1 0 0,0 0-1 0 0,0 0 0 0 0,-1 0 0 0 0,1 0 0 0 0,0 0 1 0 0,0 1-1 0 0,0-1 0 0 0,-1 0 0 0 0,1 0 0 0 0,0 0 0 0 0,0 0 1 0 0,0 1-1 0 0,0-1 0 0 0,-1 0 0 0 0,1 0 0 0 0,0 0 1 0 0,0 1-1 0 0,0-1 0 0 0,0 0 0 0 0,0 0 0 0 0,0 0 1 0 0,0 1-1 0 0,0-1 0 0 0,0 0 0 0 0,-1 0 0 0 0,1 1 0 0 0,0-1 1 0 0,0 0-1 0 0,0 0 0 0 0,0 1 0 0 0,0-1 0 0 0,0 0 1 0 0,1 0-1 0 0,-1 1 0 0 0,17 1 44 0 0,0-1 0 0 0,0 0 0 0 0,27-4 0 0 0,9 1-41 0 0,7-1-230 0 0,-35 1 132 0 0,36 2 1 0 0,213 29 730 0 0,-239-23-639 0 0,-23-3-412 0 0,0-1 1 0 0,21 1-1 0 0,-6-3-5371 0 0,-9 0-2005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9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38 5984 0 0,'0'0'464'0'0,"-7"-9"5144"0"0,0-4 560 0 0,0-1-4194 0 0,6 12-1255 0 0,0 2-712 0 0,0 0 0 0 0,0 1 0 0 0,-1-1 0 0 0,1 0 1 0 0,0 0-1 0 0,0 1 0 0 0,0-1 0 0 0,-1 1 0 0 0,1-1 1 0 0,0 1-1 0 0,0 0 0 0 0,0-1 0 0 0,0 1 0 0 0,0 0 1 0 0,0 0-1 0 0,0-1 0 0 0,0 1 0 0 0,0 0 0 0 0,1 0 0 0 0,-1 0 1 0 0,-1 2-1 0 0,-11 27-24 0 0,7-16 60 0 0,1-2 49 0 0,1-1 0 0 0,1 1 0 0 0,0 0 0 0 0,-1 12 0 0 0,-4 15 138 0 0,-2 13-7 0 0,-5 74 0 0 0,2-10-127 0 0,-10 79-23 0 0,-4 26-8 0 0,19-174-68 0 0,-42 209-294 0 0,19-116-264 0 0,2-9-1462 0 0,18-95 1003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78 10592 0 0,'2'-1'8797'0'0,"3"-3"-8579"0"0,-1 1 1 0 0,1 1-1 0 0,0-1 1 0 0,0 1-1 0 0,0-1 0 0 0,10-1 1 0 0,37-9 24 0 0,-15 4-229 0 0,5-1 22 0 0,0 2-1 0 0,0 1 1 0 0,1 2-1 0 0,54 2 1 0 0,227 13 1362 0 0,-139 7-645 0 0,289 28 374 0 0,-452-42-1102 0 0,0 0 0 0 0,0 2 0 0 0,-1 1 0 0 0,0 0 0 0 0,26 13 0 0 0,-32-12-26 0 0,0 0 0 0 0,-1 1 1 0 0,0 1-1 0 0,0 0 0 0 0,-1 1 1 0 0,-1 1-1 0 0,22 22 0 0 0,-26-23 2 0 0,-1 0 0 0 0,0 0-1 0 0,-1 1 1 0 0,0 0 0 0 0,0 0 0 0 0,5 18-1 0 0,17 74-41 0 0,-21-73-13 0 0,4 28 20 0 0,3 60 1 0 0,-6-49 6 0 0,18 137-395 0 0,-17-120 404 0 0,10 53-15 0 0,-18-136 27 0 0,4 19-199 0 0,4 45 0 0 0,6 47-294 0 0,-1-14 498 0 0,-13-86 29 0 0,0-5-22 0 0,0 0 0 0 0,-1 0 0 0 0,0 0 0 0 0,0 0 0 0 0,-4 15 0 0 0,1-6 37 0 0,3-16-40 0 0,0 0 0 0 0,-1 1 0 0 0,1-1 0 0 0,0 0 0 0 0,-1 0 0 0 0,0 1-1 0 0,1-1 1 0 0,-1 0 0 0 0,0 0 0 0 0,0 0 0 0 0,0 0 0 0 0,0 0 0 0 0,-1 0 0 0 0,1 0-1 0 0,0 0 1 0 0,-1 0 0 0 0,1 0 0 0 0,-1-1 0 0 0,0 1 0 0 0,0-1 0 0 0,-2 2 0 0 0,-10 6 22 0 0,11-6-12 0 0,-1-1-1 0 0,1 0 1 0 0,0 0 0 0 0,-1-1 0 0 0,1 1 0 0 0,-5 1-1 0 0,-17 1 179 0 0,0 0 0 0 0,-1-2-1 0 0,-29 0 1 0 0,18-1-40 0 0,-380 5 1007 0 0,-30 15-604 0 0,258-8-601 0 0,25-1-77 0 0,-216 4-355 0 0,280-25-534 0 0,87 7 144 0 0,1 0 0 0 0,0-1 0 0 0,0-1 0 0 0,0 0 0 0 0,-22-11-1 0 0,7-4-6325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0 20415 0 0,'0'0'1848'0'0,"-2"1"-1517"0"0,0-1-304 0 0,-14 8 65 0 0,13-6 36 0 0,1 0 0 0 0,0 0 0 0 0,-1 0 0 0 0,1 1 0 0 0,0-1 1 0 0,0 1-1 0 0,0-1 0 0 0,0 1 0 0 0,0 0 0 0 0,1-1 0 0 0,-1 1 1 0 0,1 0-1 0 0,0 0 0 0 0,0 0 0 0 0,-1 4 0 0 0,-2 11-374 0 0,-9 30-1 0 0,-1 11-296 0 0,-4 28 316 0 0,8-36 105 0 0,-5 54-1 0 0,13-11-301 0 0,3-58 28 0 0,-5 7-2570 0 0,4-27-4167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125 246 16439 0 0,'0'0'802'0'0,"1"-1"-353"0"0,9-10-152 0 0,15-22 0 0 0,-15 19-259 0 0,21-23 1 0 0,82-68 463 0 0,-106 100-286 0 0,-1 0 0 0 0,1 1 0 0 0,1-1 0 0 0,-1 1 0 0 0,1 0 0 0 0,-1 1 0 0 0,1 0 0 0 0,0 0 0 0 0,0 1 0 0 0,0 0 0 0 0,1 1 0 0 0,-1-1 0 0 0,0 1 0 0 0,11 1 0 0 0,-18 0-180 0 0,0 0-1 0 0,0 0 0 0 0,0 0 1 0 0,0 0-1 0 0,0 0 0 0 0,-1 1 0 0 0,1-1 1 0 0,0 0-1 0 0,0 0 0 0 0,0 1 1 0 0,-1-1-1 0 0,1 1 0 0 0,0-1 0 0 0,-1 1 1 0 0,1-1-1 0 0,1 2 0 0 0,2 1 27 0 0,9 1 66 0 0,-12-4-120 0 0,0 1 0 0 0,-1-1 0 0 0,1 1 0 0 0,-1-1 0 0 0,1 0 1 0 0,-1 1-1 0 0,1-1 0 0 0,-1 1 0 0 0,1-1 0 0 0,-1 1 1 0 0,0 0-1 0 0,1-1 0 0 0,-1 1 0 0 0,0-1 0 0 0,1 1 0 0 0,-1 0 1 0 0,0-1-1 0 0,0 1 0 0 0,0 0 0 0 0,1 0 0 0 0,0 2 14 0 0,2 3-11 0 0,-2-4-10 0 0,0-1-1 0 0,0 0 0 0 0,0 1 0 0 0,0 0 1 0 0,-1-1-1 0 0,1 1 0 0 0,0-1 1 0 0,-1 1-1 0 0,0 0 0 0 0,1-1 0 0 0,-1 1 1 0 0,0 0-1 0 0,0 0 0 0 0,0-1 0 0 0,0 1 1 0 0,0 0-1 0 0,0-1 0 0 0,0 1 1 0 0,0 0-1 0 0,-1 0 0 0 0,0 2 0 0 0,-6 11 0 0 0,0 0 0 0 0,-1-1 0 0 0,-1 0 0 0 0,-1 0 0 0 0,0-1 0 0 0,0 0 0 0 0,-15 13 0 0 0,5-6 126 0 0,-1-1-1 0 0,-42 28 1 0 0,-18 16 233 0 0,17-11-196 0 0,35-30-2044 0 0,-49 49 1 0 0,49-43 188 0 0,9-14-18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13360 0 0,'0'0'1026'0'0,"0"1"-668"0"0,0 1-49 0 0,0 0 1 0 0,0-1-1 0 0,0 1 1 0 0,0-1 0 0 0,1 1-1 0 0,-1-1 1 0 0,1 1-1 0 0,-1-1 1 0 0,1 0 0 0 0,-1 1-1 0 0,1-1 1 0 0,0 1-1 0 0,0-1 1 0 0,0 0 0 0 0,0 0-1 0 0,0 0 1 0 0,0 1-1 0 0,0-1 1 0 0,0 0 0 0 0,0 0-1 0 0,0 0 1 0 0,0 0-1 0 0,1-1 1 0 0,-1 1 0 0 0,3 1-1 0 0,0 0-905 0 0,0 0 583 0 0,0 0 0 0 0,1-1 0 0 0,-1 0 1 0 0,1 0-1 0 0,-1 0 0 0 0,0 0 0 0 0,1-1 1 0 0,-1 0-1 0 0,1 0 0 0 0,-1 0 0 0 0,9-2 1 0 0,23 2-970 0 0,-32 1 953 0 0,0 0-1 0 0,0-1 1 0 0,0 2 0 0 0,0-1-1 0 0,0 0 1 0 0,0 1 0 0 0,-1-1-1 0 0,1 1 1 0 0,0 0 0 0 0,-1 1-1 0 0,1-1 1 0 0,-1 1 0 0 0,0-1-1 0 0,0 1 1 0 0,5 5 0 0 0,-8-6 165 0 0,1 0-1 0 0,-1 0 1 0 0,1 0 0 0 0,-1 0 0 0 0,0 0 0 0 0,0 0 0 0 0,0 1 0 0 0,0 3 0 0 0,-1-3-209 0 0,2 10 157 0 0,-1-8-154 0 0,0-1 0 0 0,0 1 0 0 0,0-1 0 0 0,-1 1-1 0 0,1-1 1 0 0,-1 1 0 0 0,0-1 0 0 0,0 1 0 0 0,-1-1 0 0 0,-3 8-1 0 0,2-5 41 0 0,-1 0-1 0 0,1 0 0 0 0,1 0 1 0 0,-1 0-1 0 0,1 1 0 0 0,0-1 1 0 0,0 12-1 0 0,2-17 180 0 0,0-1-126 0 0,0-1-1 0 0,1 0 0 0 0,-1 1 0 0 0,1-1 0 0 0,-1 0 1 0 0,0 1-1 0 0,1-1 0 0 0,-1 0 0 0 0,0 1 1 0 0,0-1-1 0 0,1 1 0 0 0,-1-1 0 0 0,0 1 0 0 0,0-1 1 0 0,0 1-1 0 0,1-1 0 0 0,-1 1 0 0 0,0-1 1 0 0,0 1-1 0 0,0-1 0 0 0,0 1 0 0 0,0-1 1 0 0,0 1-1 0 0,0 0 0 0 0,0 9 230 0 0,1-10-242 0 0,-1 1-1 0 0,0-1 1 0 0,0 1 0 0 0,1-1-1 0 0,-1 0 1 0 0,0 1-1 0 0,1-1 1 0 0,-1 0-1 0 0,0 1 1 0 0,1-1-1 0 0,-1 0 1 0 0,0 1-1 0 0,1-1 1 0 0,-1 0 0 0 0,1 0-1 0 0,-1 1 1 0 0,0-1-1 0 0,1 0 1 0 0,-1 0-1 0 0,1 0 1 0 0,0 1-1 0 0,1-1 5 0 0,10 9-14 0 0,5-1 0 0 0,-13-8 0 0 0,-1 0 0 0 0,10 7 0 0 0,-9-5 0 0 0,3 4 14 0 0,8 16 36 0 0,-11-10-50 0 0,-4-9 8 0 0,0-1 0 0 0,-1 0 0 0 0,1 0 0 0 0,-1 0 0 0 0,0 0 0 0 0,1 0 0 0 0,-3 3 0 0 0,0 4 67 0 0,1-5-39 0 0,0 1-1 0 0,0-1 1 0 0,-1 0-1 0 0,1 0 1 0 0,-1 0 0 0 0,0 0-1 0 0,0 0 1 0 0,0-1 0 0 0,-1 1-1 0 0,1-1 1 0 0,-7 5-1 0 0,-5 3-22 0 0,-27 15 0 0 0,13-12-151 0 0,-1-2-1 0 0,-1 0 1 0 0,-39 8-1 0 0,13-3-1307 0 0,19-6-154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3680 0 0,'-1'2'3496'0'0,"-6"8"2691"0"0,-1 3-575 0 0,4-4-5220 0 0,-5 30 1738 0 0,6-28-1990 0 0,0-1 0 0 0,-1 16 0 0 0,-49 328-34 0 0,52-343-73 0 0,0-1 0 0 0,0 17 0 0 0,2-18-586 0 0,-2 1 0 0 0,-1 14 0 0 0,-3-12-1295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1.4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495 1 16128 0 0,'8'3'786'0'0,"34"7"195"0"0,-32-9 1117 0 0,-16 9-1620 0 0,-5 1-245 0 0,-1-2-1 0 0,0 0 1 0 0,0 0-1 0 0,0-1 1 0 0,-25 11-1 0 0,-2 3 63 0 0,-60 29 2 0 0,31-17-100 0 0,38-18-123 0 0,-25 14-187 0 0,-53 36 0 0 0,102-61-16 0 0,0 0-1 0 0,1 0 0 0 0,0 0 0 0 0,0 1 0 0 0,0 0 1 0 0,1 0-1 0 0,-1 0 0 0 0,-3 9 0 0 0,7-14 61 0 0,1 0 0 0 0,-1 0-1 0 0,1 1 1 0 0,-1-1 0 0 0,1 0-1 0 0,0 1 1 0 0,-1-1 0 0 0,1 0 0 0 0,0 1-1 0 0,0-1 1 0 0,0 1 0 0 0,0-1-1 0 0,0 0 1 0 0,0 1 0 0 0,1-1-1 0 0,-1 0 1 0 0,1 2 0 0 0,-1-2 34 0 0,1 0 1 0 0,-1 0 0 0 0,1 0-1 0 0,0 0 1 0 0,-1-1 0 0 0,1 1-1 0 0,0 0 1 0 0,0-1 0 0 0,-1 1-1 0 0,1 0 1 0 0,0-1 0 0 0,0 1-1 0 0,0-1 1 0 0,0 1 0 0 0,0-1-1 0 0,0 1 1 0 0,1-1 0 0 0,5 2-11 0 0,-1-1 1 0 0,1 0-1 0 0,0-1 0 0 0,-1 0 1 0 0,11-1-1 0 0,-5 1 1 0 0,11-1 87 0 0,0 0-1 0 0,28-7 1 0 0,-12 3 80 0 0,-23 3-49 0 0,0-1 0 0 0,17-4 0 0 0,-13 3 10 0 0,0 0-1 0 0,0 2 0 0 0,0 0 1 0 0,35 3-1 0 0,-23-1-6 0 0,-19 1-53 0 0,1 0 0 0 0,-1 0 1 0 0,0 2-1 0 0,0-1 0 0 0,0 2 0 0 0,22 8 1 0 0,-17-4 59 0 0,-1 1 0 0 0,0 0 0 0 0,0 1 0 0 0,15 13 0 0 0,-27-19-5 0 0,0 1 0 0 0,0-1 0 0 0,-1 1 0 0 0,1 1 0 0 0,-1-1 0 0 0,0 0-1 0 0,3 8 1 0 0,0 1 171 0 0,0 0 0 0 0,5 16-1 0 0,-11-26-206 0 0,0-1 0 0 0,-1 0-1 0 0,1 0 1 0 0,-1 1 0 0 0,1-1-1 0 0,-1 0 1 0 0,0 1 0 0 0,0-1-1 0 0,0 0 1 0 0,-1 1 0 0 0,0 4-1 0 0,-2 1 147 0 0,0 0 0 0 0,-8 15 0 0 0,0 0 124 0 0,6-14-185 0 0,2-2-25 0 0,0-1 0 0 0,0 1-1 0 0,-1-1 1 0 0,0 0 0 0 0,-9 11-1 0 0,-11 8 127 0 0,-1-1 0 0 0,-1-2 0 0 0,-1-1 0 0 0,-43 27 1 0 0,57-41-131 0 0,0 0 0 0 0,-1-2 1 0 0,0 1-1 0 0,0-2 1 0 0,0 0-1 0 0,-26 5 1 0 0,28-7-386 0 0,1-2 0 0 0,-1 0 0 0 0,0 0 1 0 0,0-1-1 0 0,0 0 0 0 0,0-1 1 0 0,0 0-1 0 0,0-1 0 0 0,-13-4 0 0 0,-19-13-7429 0 0,41 17 7039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290 96 20527 0 0,'0'0'996'0'0,"-2"2"-430"0"0,-195 174-3110 0 0,188-167 2473 0 0,-1 1 515 0 0,0 0 1 0 0,0 0-1 0 0,1 1 1 0 0,1 1-1 0 0,-8 12 1 0 0,0-2 653 0 0,16-21-1061 0 0,0-1 0 0 0,-1 0 0 0 0,1 1 0 0 0,0-1 0 0 0,0 1 0 0 0,0-1 0 0 0,-1 1-1 0 0,1-1 1 0 0,0 1 0 0 0,0-1 0 0 0,0 1 0 0 0,0-1 0 0 0,0 1 0 0 0,0-1 0 0 0,0 1-1 0 0,0-1 1 0 0,0 1 0 0 0,0-1 0 0 0,0 1 0 0 0,0-1 0 0 0,0 1 0 0 0,1 8 285 0 0,0-6-317 0 0,0-1 0 0 0,-1 1-1 0 0,1 0 1 0 0,0-1 0 0 0,0 1 0 0 0,1-1 0 0 0,-1 1 0 0 0,0-1 0 0 0,1 1 0 0 0,0-1 0 0 0,-1 0 0 0 0,1 0 0 0 0,0 0 0 0 0,0 0 0 0 0,0 0 0 0 0,0 0 0 0 0,4 2 0 0 0,9 6 23 0 0,24 14-1 0 0,-31-19-25 0 0,12 4-2 0 0,-1 0-1 0 0,31 9 1 0 0,-13-6 17 0 0,44 12 210 0 0,24 15-214 0 0,-66-15-13 0 0,-38-23-1 0 0,1 0 0 0 0,-1 0-1 0 0,0 0 1 0 0,1 0-1 0 0,-1 0 1 0 0,0 0 0 0 0,0 1-1 0 0,0-1 1 0 0,1 0 0 0 0,-2 1-1 0 0,1-1 1 0 0,0 1 0 0 0,0-1-1 0 0,0 1 1 0 0,-1 0-1 0 0,1-1 1 0 0,-1 1 0 0 0,1 0-1 0 0,-1-1 1 0 0,0 1 0 0 0,1 0-1 0 0,-1-1 1 0 0,0 1 0 0 0,0 0-1 0 0,0 0 1 0 0,0-1-1 0 0,-1 1 1 0 0,1 0 0 0 0,0-1-1 0 0,-2 4 1 0 0,0 0-14 0 0,1 1-1 0 0,-1-1 1 0 0,0 0-1 0 0,-1 0 1 0 0,1 0-1 0 0,-1-1 1 0 0,0 1-1 0 0,-6 7 1 0 0,-60 55-153 0 0,58-58 128 0 0,0-1 0 0 0,0 0 0 0 0,0-1 0 0 0,-1-1 0 0 0,-14 7 0 0 0,12-7 39 0 0,5-2 84 0 0,0-1 0 0 0,-19 6 0 0 0,25-9-39 0 0,0 1-1 0 0,-1-1 1 0 0,1 0 0 0 0,0 0 0 0 0,0 0 0 0 0,0 0 0 0 0,0 0-1 0 0,-1-1 1 0 0,1 1 0 0 0,0-1 0 0 0,0 0 0 0 0,0 0-1 0 0,-4-2 1 0 0,4 1 19 0 0,0 1 0 0 0,0-1-1 0 0,0 1 1 0 0,0-1 0 0 0,0 0 0 0 0,1-1-1 0 0,-1 1 1 0 0,1 0 0 0 0,-1-1-1 0 0,1 1 1 0 0,0-1 0 0 0,0 0 0 0 0,0 1-1 0 0,0-1 1 0 0,1 0 0 0 0,-1 0 0 0 0,1-1-1 0 0,0 1 1 0 0,0 0 0 0 0,0 0-1 0 0,0-1 1 0 0,0-2 0 0 0,0-7 34 0 0,1 0 0 0 0,0-1-1 0 0,1 1 1 0 0,0 0 0 0 0,2 1 0 0 0,5-24 0 0 0,33-72 772 0 0,-19 58-715 0 0,39-90-679 0 0,17-48-759 0 0,-74 176 793 0 0,-1 0-1 0 0,0 0 1 0 0,0-19 0 0 0,0 11-361 0 0,-3 16 534 0 0,0-1 0 0 0,-1 1 0 0 0,1-1 0 0 0,-1 1 1 0 0,0-1-1 0 0,0 1 0 0 0,0 0 0 0 0,-1-1 0 0 0,0 1 0 0 0,1 0 1 0 0,-1 0-1 0 0,-1 0 0 0 0,1 0 0 0 0,-1 1 0 0 0,1-1 1 0 0,-1 1-1 0 0,0-1 0 0 0,-6-4 0 0 0,3 3-226 0 0,0 0 1 0 0,0 0-1 0 0,-8-4 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3.6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76 1 3224 0 0,'0'0'14365'0'0,"0"1"-14092"0"0,-4 15-163 0 0,3-14-109 0 0,0 0 0 0 0,0 0 1 0 0,1 1-1 0 0,-1-1 0 0 0,0 0 1 0 0,1 0-1 0 0,-1 4 0 0 0,-5 66 290 0 0,6-62-201 0 0,8 215 1618 0 0,4-87-1558 0 0,-6 0-1 0 0,-16 185 0 0 0,-16-78-149 0 0,14-100 0 0 0,-5-2-73 0 0,7-89-1058 0 0,5-31-4496 0 0,0-9-269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5.1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364 45 9760 0 0,'0'0'2384'0'0,"3"2"-2224"0"0,3 2 22 0 0,1-1 1 0 0,-1 0 0 0 0,1 0 0 0 0,0-1 0 0 0,0 0-1 0 0,0 0 1 0 0,10 1 0 0 0,4 0 202 0 0,31-2 1 0 0,24 5-3 0 0,-63-6-337 0 0,179-5 572 0 0,-98 4-387 0 0,-57 1-119 0 0,37-4 1 0 0,92-8 264 0 0,2 0 13 0 0,203-15-159 0 0,-118 12 90 0 0,-76 12-99 0 0,-96 5-209 0 0,-3 1 177 0 0,-43-1-114 0 0,46-2 1 0 0,-33-4-182 0 0,0 3 1 0 0,49 6-1 0 0,-12-2 252 0 0,-12-1 13 0 0,-33 2-360 0 0,38 2 93 0 0,52-6 118 0 0,-115 1 38 0 0,-12-1-48 0 0,1 1-1 0 0,-1-1 1 0 0,0 0 0 0 0,1 0-1 0 0,-1 0 1 0 0,7-2-1 0 0,4 4 93 0 0,-4 0-31 0 0,-9-2 87 0 0,12 7 355 0 0,-12-6-492 0 0,0 0 0 0 0,0 1 0 0 0,0-1 0 0 0,0 1 0 0 0,0-1 0 0 0,0 1 0 0 0,-1-1 0 0 0,1 1 0 0 0,-1 0 0 0 0,1-1 0 0 0,-1 1 0 0 0,1 0 0 0 0,-1-1 0 0 0,0 1 0 0 0,0 0 0 0 0,0 0-1 0 0,0-1 1 0 0,0 1 0 0 0,-1 2 0 0 0,1 3 13 0 0,-1 17 12 0 0,1 19-2 0 0,0-36-35 0 0,0 0 0 0 0,0 0 0 0 0,-1 0 0 0 0,0 1 0 0 0,-3 9 0 0 0,0 6 0 0 0,-10 37 0 0 0,9-43 0 0 0,1 1 0 0 0,-3 28 0 0 0,-7 40 0 0 0,3-6-51 0 0,0 3 28 0 0,7-45-4 0 0,-14 53 0 0 0,3-19 27 0 0,-17 59 11 0 0,24-87 16 0 0,-21 64-1 0 0,22-80-26 0 0,6-23 0 0 0,0 0 0 0 0,0-1 0 0 0,0 1 0 0 0,-1 0 0 0 0,-2 5 0 0 0,-12 21 0 0 0,-5-4 0 0 0,19-26 1 0 0,1 1-1 0 0,-1-1 0 0 0,1 1 0 0 0,-1-1 1 0 0,0 0-1 0 0,0 1 0 0 0,1-1 0 0 0,-1 0 1 0 0,0 0-1 0 0,0 0 0 0 0,0 0 0 0 0,-2 0 1 0 0,-25 6-58 0 0,-47-1 46 0 0,59-4 11 0 0,-31 1 0 0 0,10-2 0 0 0,-1 3 9 0 0,-35 1 113 0 0,-23-1-109 0 0,19 2 137 0 0,-21 1-36 0 0,-5 0 6 0 0,-230-3 672 0 0,236 2-648 0 0,-7 2-14 0 0,37-1-132 0 0,22-1 54 0 0,29-3 37 0 0,-29 1 1 0 0,6-4 58 0 0,-98-3 1192 0 0,101 1-1055 0 0,-45 5 0 0 0,13-1-38 0 0,30 0-239 0 0,-63 10 0 0 0,54-3 59 0 0,0 1 0 0 0,-51 18-1 0 0,-45 16 262 0 0,86-26 40 0 0,-95 18 0 0 0,78-23-371 0 0,-25 3-518 0 0,38-7-238 0 0,-31 2-4514 0 0,65-7-1306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2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0 5064 0 0,'-1'4'389'0'0,"-5"10"-258"0"0,4-11-68 0 0,0 1-1 0 0,1 0 1 0 0,-1-1 0 0 0,1 1-1 0 0,0 0 1 0 0,-1 5-1 0 0,-2 14 2664 0 0,2-15-932 0 0,1 0 0 0 0,-2 15 0 0 0,4-5-469 0 0,-1 0-1 0 0,5 22 0 0 0,7 62-1583 0 0,-9-58-370 0 0,-2-30 296 0 0,-1 1 0 0 0,-1-1 0 0 0,-4 19-1 0 0,3-13-428 0 0,-2 23-1 0 0,3-2 217 0 0,-2 3-3873 0 0,3-30 363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5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12 266 14600 0 0,'-5'-6'705'0'0,"3"2"-605"0"0,1 0 0 0 0,0 0 0 0 0,0 0 0 0 0,0 0 0 0 0,1 0 0 0 0,-1 0 0 0 0,1-1 0 0 0,0-6 0 0 0,1 2-60 0 0,0 1-1 0 0,0-1 1 0 0,3-10 0 0 0,-1 7 64 0 0,0 1 0 0 0,1 0 1 0 0,1 0-1 0 0,0 0 1 0 0,1 1-1 0 0,0 0 1 0 0,11-15-1 0 0,-11 18-43 0 0,1-3-56 0 0,1 0 0 0 0,12-10 0 0 0,-18 18 21 0 0,0 0 1 0 0,1 0-1 0 0,-1 0 1 0 0,1 0 0 0 0,-1 0-1 0 0,1 1 1 0 0,0 0-1 0 0,0-1 1 0 0,0 1-1 0 0,0 0 1 0 0,0 0-1 0 0,0 1 1 0 0,0-1-1 0 0,5 0 1 0 0,19 0 385 0 0,21 1 138 0 0,-44 0-528 0 0,0 0 0 0 0,0 1 0 0 0,0 0 0 0 0,0 0 0 0 0,0 0 0 0 0,0 0 0 0 0,0 0 0 0 0,0 1 0 0 0,3 2 0 0 0,21 11-27 0 0,-18-10 8 0 0,0 0 0 0 0,-1 1 0 0 0,12 9 0 0 0,-19-13-7 0 0,0 0 0 0 0,0 0-1 0 0,0 0 1 0 0,0 0 0 0 0,0 0 0 0 0,-1 0 0 0 0,1 0 0 0 0,-1 0 0 0 0,1 1 0 0 0,-1-1-1 0 0,0 1 1 0 0,0-1 0 0 0,0 1 0 0 0,-1-1 0 0 0,1 1 0 0 0,0 0 0 0 0,-1-1 0 0 0,1 5-1 0 0,-2 3 14 0 0,0-1 0 0 0,0 0 0 0 0,-1 0 0 0 0,-1 0 0 0 0,-5 17 0 0 0,4-17 48 0 0,0-1 1 0 0,0 1 0 0 0,-1-1-1 0 0,0 0 1 0 0,-12 14 0 0 0,0-4-2 0 0,-20 18 0 0 0,-66 48-824 0 0,102-83 777 0 0,-15 14-2162 0 0,-21 12 0 0 0,27-22 723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6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115 0 1376 0 0,'0'0'65'0'0,"-2"1"-6"0"0,0-1 18 0 0,1 1-1 0 0,0-1 1 0 0,-1 1 0 0 0,1 0 0 0 0,0-1-1 0 0,0 1 1 0 0,0 0 0 0 0,-1 0 0 0 0,1 0-1 0 0,0 0 1 0 0,-1 1 0 0 0,0 1 1338 0 0,1 0 0 0 0,-1 0 0 0 0,0 0 0 0 0,1 0 0 0 0,0 0 0 0 0,-2 4 0 0 0,-6 15 4952 0 0,4-11-6070 0 0,1-1 1 0 0,0 1 0 0 0,1 0 0 0 0,0 0-1 0 0,-2 18 1 0 0,2-15-194 0 0,-9 84-101 0 0,9-65-251 0 0,-1 0-1 0 0,-10 37 1 0 0,5-42-307 0 0,3-4-20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7.7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108 14 14280 0 0,'0'0'654'0'0,"-7"6"218"0"0,5-5-840 0 0,-1 1-64 0 0,-13-1 359 0 0,7 15 473 0 0,7-12-662 0 0,-12 18-243 0 0,11-18 35 0 0,0 0 0 0 0,0 0 1 0 0,1 1-1 0 0,-5 8 0 0 0,-4 12-120 0 0,8-21 165 0 0,1 1 1 0 0,-1 0-1 0 0,1 0 1 0 0,1 0-1 0 0,-3 9 0 0 0,2-2 19 0 0,-2 7 42 0 0,2 1-1 0 0,0-1 1 0 0,1 39-1 0 0,3-45-44 0 0,0 0 0 0 0,0-1-1 0 0,1 1 1 0 0,0-1 0 0 0,1 0-1 0 0,1 0 1 0 0,0 0-1 0 0,11 19 1 0 0,-12-25 4 0 0,0-1 1 0 0,0 1-1 0 0,0 0 0 0 0,1-1 1 0 0,0 0-1 0 0,0 0 0 0 0,0 0 1 0 0,1-1-1 0 0,0 0 1 0 0,0 0-1 0 0,0 0 0 0 0,0-1 1 0 0,0 0-1 0 0,1 0 0 0 0,-1 0 1 0 0,1-1-1 0 0,9 2 1 0 0,-9-3 30 0 0,0 0 0 0 0,0-1 1 0 0,0 0-1 0 0,1 0 0 0 0,-1 0 1 0 0,0-1-1 0 0,0 0 0 0 0,0-1 1 0 0,0 1-1 0 0,0-1 0 0 0,0-1 1 0 0,0 1-1 0 0,-1-1 0 0 0,1 0 1 0 0,6-5-1 0 0,8-6 228 0 0,-1-1-1 0 0,-1-1 1 0 0,18-19 0 0 0,-31 29-203 0 0,9-10 119 0 0,0 0-1 0 0,-1-1 0 0 0,14-24 0 0 0,30-60 1194 0 0,-54 94-1206 0 0,-1 1 0 0 0,0-1-1 0 0,-1 0 1 0 0,0 0 0 0 0,0 0-1 0 0,0 0 1 0 0,-1 0-1 0 0,0 0 1 0 0,0 0 0 0 0,-1-1-1 0 0,0 1 1 0 0,0 0-1 0 0,0 0 1 0 0,-1 0 0 0 0,-1-1-1 0 0,-2-9 1 0 0,3 15-131 0 0,0 0-1 0 0,1 0 1 0 0,-2 0 0 0 0,1 1 0 0 0,0-1-1 0 0,0 0 1 0 0,0 1 0 0 0,-1-1 0 0 0,1 1-1 0 0,-1-1 1 0 0,1 1 0 0 0,-1 0-1 0 0,-3-2 1 0 0,-27-14 281 0 0,27 15-261 0 0,-5-2-23 0 0,-1 0-1 0 0,1 1 0 0 0,-1 0 1 0 0,0 1-1 0 0,1 1 1 0 0,-1-1-1 0 0,0 2 0 0 0,-17 0 1 0 0,-10 3-266 0 0,-42 8 0 0 0,39-4 95 0 0,-17 7-511 0 0,11-3-2035 0 0,37-10 1607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09.0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86 4144 0 0,'0'0'191'0'0,"2"0"-11"0"0,0 0 5 0 0,-1-1 1 0 0,1 1-1 0 0,-1 0 1 0 0,1-1 0 0 0,-1 1-1 0 0,1-1 1 0 0,-1 0 0 0 0,1 1-1 0 0,1-3 1 0 0,13-4 3297 0 0,16-5 1968 0 0,0-3-3764 0 0,-22 9-1763 0 0,0 1 1 0 0,1 0 0 0 0,0 1-1 0 0,0 0 1 0 0,20-4-1 0 0,0 2 39 0 0,-25 4 185 0 0,0 1 0 0 0,-1 0 1 0 0,1 0-1 0 0,0 0 0 0 0,0 0 0 0 0,0 1 0 0 0,7 1 0 0 0,-10-1-82 0 0,0 1-1 0 0,0 0 1 0 0,-1 0-1 0 0,1 0 1 0 0,0 0-1 0 0,-1 0 0 0 0,1 1 1 0 0,-1-1-1 0 0,1 1 1 0 0,-1 0-1 0 0,0-1 0 0 0,0 1 1 0 0,0 0-1 0 0,0 0 1 0 0,0 1-1 0 0,2 2 0 0 0,-2-3-67 0 0,-1 0-1 0 0,1 0 1 0 0,-1 0-1 0 0,0 0 1 0 0,0 0-1 0 0,0 1 1 0 0,0-1-1 0 0,0 0 0 0 0,0 1 1 0 0,0-1-1 0 0,-1 0 1 0 0,0 1-1 0 0,1-1 1 0 0,-1 1-1 0 0,0-1 1 0 0,0 1-1 0 0,0-1 0 0 0,0 1 1 0 0,-1-1-1 0 0,0 4 1 0 0,0-1-25 0 0,-11 53-102 0 0,10-39 91 0 0,-2-1-1 0 0,-1 0 1 0 0,-7 21-1 0 0,-6 20 42 0 0,6-11 142 0 0,-7 34 624 0 0,21-58-402 0 0,-1-12-201 0 0,-1-10-38 0 0,3-2-79 0 0,-1 1 0 0 0,1-1-1 0 0,-1 1 1 0 0,1 0 0 0 0,-1 0-1 0 0,5 1 1 0 0,-5 0-9 0 0,1-1-1 0 0,-1 0 1 0 0,1-1 0 0 0,-1 1-1 0 0,1 0 1 0 0,4 0 0 0 0,4-1 74 0 0,0 0-1 0 0,0-1 1 0 0,0 0 0 0 0,0-1 0 0 0,0 0 0 0 0,0 0 0 0 0,15-7-1 0 0,85-35-204 0 0,-33 16-3008 0 0,-52 18 1535 0 0,-9 0-17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0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12752 0 0,'0'0'1280'0'0,"0"3"-1172"0"0,0 20-8 0 0,1 1 0 0 0,5 25 0 0 0,9 58-4 0 0,-11-72-96 0 0,-1 0 0 0 0,-3 53 0 0 0,-1-35 0 0 0,-5 102 74 0 0,-4 103-20 0 0,14 2-430 0 0,-4-236 232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1.9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174 102 9760 0 0,'0'0'744'0'0,"3"1"-518"0"0,25 8-175 0 0,-20-6-52 0 0,0-1 0 0 0,1 1 0 0 0,0-1 1 0 0,-1 0-1 0 0,17 0 0 0 0,122-12-168 0 0,-30 1 50 0 0,-64 8 116 0 0,46-3 152 0 0,121-11 1946 0 0,-205 13-1969 0 0,132-14 1035 0 0,131-3-694 0 0,-214 17-438 0 0,106-12 8 0 0,-7 1-2 0 0,-32 3 124 0 0,48-1 152 0 0,68 15 531 0 0,-226-4-837 0 0,-7 0 19 0 0,1 0 0 0 0,-1 0 0 0 0,26 5 0 0 0,-36-4 65 0 0,-2 0-7 0 0,19 5 32 0 0,-17-3-91 0 0,-1 0 10 0 0,19 12 592 0 0,-21-15-573 0 0,0 1 0 0 0,1 0-1 0 0,-1 0 1 0 0,0 0 0 0 0,0 0-1 0 0,1 0 1 0 0,-1 0-1 0 0,0 1 1 0 0,0-1 0 0 0,0 0-1 0 0,-1 1 1 0 0,1-1-1 0 0,0 0 1 0 0,0 1 0 0 0,-1-1-1 0 0,1 1 1 0 0,-1-1-1 0 0,1 3 1 0 0,5 10 78 0 0,-4-12-111 0 0,0 1-1 0 0,-1 0 1 0 0,0-1-1 0 0,1 1 1 0 0,-1 0 0 0 0,0 0-1 0 0,0 0 1 0 0,-1 0-1 0 0,1 0 1 0 0,-1 0 0 0 0,1 0-1 0 0,-1 0 1 0 0,0 0-1 0 0,0 0 1 0 0,0 0 0 0 0,-1 0-1 0 0,1 0 1 0 0,-2 3-1 0 0,-1 12 11 0 0,0-7-13 0 0,1 0 0 0 0,-1 16-1 0 0,-3 41-15 0 0,5-40-29 0 0,-8 43-1 0 0,0 7-52 0 0,2-14 34 0 0,3-41 35 0 0,0 35-1 0 0,12 88 14 0 0,-2-6 124 0 0,-6-121-101 0 0,-1 0 0 0 0,-1 0 0 0 0,-5 21 0 0 0,4-2 5 0 0,3-29-13 0 0,-1-1 0 0 0,-3 18-1 0 0,-16 42-14 0 0,17-59-10 0 0,0 0 0 0 0,-1 0-1 0 0,-8 14 1 0 0,-4 8-13 0 0,14-27 37 0 0,-1 0 0 0 0,1-1 0 0 0,-1 1 0 0 0,0-1-1 0 0,0 1 1 0 0,0-1 0 0 0,-1 0 0 0 0,1-1-1 0 0,-1 1 1 0 0,0-1 0 0 0,1 1 0 0 0,-1-1 0 0 0,0 0-1 0 0,-1 0 1 0 0,1-1 0 0 0,0 1 0 0 0,-8 1-1 0 0,-8 2 75 0 0,17-3-65 0 0,-1-1 1 0 0,1 0-1 0 0,-1 0 0 0 0,1 0 1 0 0,-1 0-1 0 0,0-1 1 0 0,0 0-1 0 0,1 1 0 0 0,-6-2 1 0 0,-21-4 92 0 0,17 2-42 0 0,-1 1 1 0 0,-21-1 0 0 0,-13-3 41 0 0,12 1 34 0 0,-30-9 140 0 0,21 4-96 0 0,34 6-132 0 0,-1 1 0 0 0,1 1-1 0 0,-13-1 1 0 0,-102-8 356 0 0,-93-3-73 0 0,19 21-177 0 0,-1 0 362 0 0,26 0-253 0 0,1 0-191 0 0,-128 13 19 0 0,80-3-31 0 0,104-17-671 0 0,97-2-644 0 0,1-1-1 0 0,-21-6 0 0 0,-9-3-1004 0 0,12 1-23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1 14832 0 0,'0'0'1342'0'0,"0"1"-1103"0"0,-6 12 1096 0 0,4-10-1105 0 0,1 0 0 0 0,0 0 0 0 0,0-1 0 0 0,0 1 0 0 0,0 0 0 0 0,0 0 0 0 0,0 0 0 0 0,0 6 0 0 0,-3 97-801 0 0,-1 43 491 0 0,3-47 79 0 0,2-63-86 0 0,-6 45-1 0 0,-2-32-3097 0 0,7-50 1441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2.7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1 200 6912 0 0,'0'0'622'0'0,"1"-2"-512"0"0,7-18 760 0 0,-7 16-302 0 0,0 1 1 0 0,0 0 0 0 0,0 0-1 0 0,0 0 1 0 0,1 0 0 0 0,0 0-1 0 0,-1 0 1 0 0,1 1 0 0 0,0-1-1 0 0,3-3 1 0 0,31-21 2395 0 0,19-9-3808 0 0,-40 26 930 0 0,-7 5-172 0 0,4-3 41 0 0,0 0-1 0 0,0 1 1 0 0,1 0 0 0 0,0 1-1 0 0,0 1 1 0 0,1 0 0 0 0,25-6-1 0 0,-28 9 197 0 0,-1 0-1 0 0,1 1 1 0 0,-1 0 0 0 0,1 1-1 0 0,-1 0 1 0 0,1 1 0 0 0,-1 0-1 0 0,1 0 1 0 0,-1 1 0 0 0,13 4-1 0 0,-20-5-145 0 0,-1 1-1 0 0,1-1 0 0 0,-1 1 0 0 0,1-1 0 0 0,-1 1 0 0 0,0 0 0 0 0,0 0 0 0 0,0 0 0 0 0,0 0 0 0 0,0 0 0 0 0,0 0 1 0 0,-1 1-1 0 0,1-1 0 0 0,-1 0 0 0 0,1 1 0 0 0,0 3 0 0 0,-1-4-4 0 0,0 0 0 0 0,0 0-1 0 0,0 0 1 0 0,-1 1 0 0 0,1-1-1 0 0,-1 0 1 0 0,0 0 0 0 0,1 1 0 0 0,-1-1-1 0 0,0 0 1 0 0,0 1 0 0 0,-1-1 0 0 0,1 0-1 0 0,0 1 1 0 0,-1-1 0 0 0,1 0 0 0 0,-1 0-1 0 0,0 1 1 0 0,0-1 0 0 0,-1 3-1 0 0,-18 27 116 0 0,15-22-42 0 0,-1 0 1 0 0,-1 0 0 0 0,1-1-1 0 0,-2 0 1 0 0,-15 16-1 0 0,-121 78 463 0 0,110-80-682 0 0,-6 8-169 0 0,33-24-228 0 0,-1 0-1 0 0,0-1 1 0 0,0 0-1 0 0,-1-1 0 0 0,-13 7 1 0 0,18-9-948 0 0,-9 5-11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0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89 14600 0 0,'0'0'1320'0'0,"3"-2"-1003"0"0,14-9-167 0 0,2 0 0 0 0,0 1 1 0 0,0 1-1 0 0,1 1 0 0 0,0 0 1 0 0,0 2-1 0 0,38-8 0 0 0,-33 10-250 0 0,-21 3 173 0 0,1-1 0 0 0,-1 1 1 0 0,1 1-1 0 0,-1-1 1 0 0,0 1-1 0 0,1 0 0 0 0,-1 0 1 0 0,1 0-1 0 0,-1 0 1 0 0,1 1-1 0 0,-1 0 0 0 0,1 0 1 0 0,4 2-1 0 0,22 10 470 0 0,-31-12-536 0 0,1 0 1 0 0,0-1-1 0 0,-1 1 1 0 0,1 0-1 0 0,0 0 1 0 0,-1 0-1 0 0,1-1 1 0 0,-1 1-1 0 0,1 0 1 0 0,-1 0-1 0 0,0 0 1 0 0,1 0-1 0 0,-1 0 1 0 0,0 0-1 0 0,0 0 1 0 0,1 0-1 0 0,-1 0 1 0 0,0 0-1 0 0,0 0 1 0 0,0 0-1 0 0,0 0 1 0 0,0 0-1 0 0,-1 1 1 0 0,1 0-2 0 0,2 39-258 0 0,-1-29 161 0 0,0 1 1 0 0,-1-1 0 0 0,0 0-1 0 0,-1 0 1 0 0,-1 1 0 0 0,-5 21-1 0 0,4-23 189 0 0,-4 23-1 0 0,6-26 182 0 0,-1 1-1 0 0,0-1 1 0 0,-4 10-1 0 0,5-16 77 0 0,7 8-214 0 0,-5-8-141 0 0,0 0 0 0 0,0-1 0 0 0,0 1 0 0 0,0-1 0 0 0,0 1 0 0 0,1-1 0 0 0,-1 0 0 0 0,0 1 0 0 0,1-1 0 0 0,-1 0 0 0 0,1 0 0 0 0,-1 0 0 0 0,1 0 0 0 0,-1 0 0 0 0,1 0 0 0 0,0 0 0 0 0,-1-1 0 0 0,1 1 0 0 0,0-1 0 0 0,0 1 0 0 0,0-1 0 0 0,-1 0 0 0 0,4 1 0 0 0,-1-2-37 0 0,0 1-1 0 0,0-1 1 0 0,0 0-1 0 0,-1 0 1 0 0,1 0-1 0 0,0-1 1 0 0,5-2-1 0 0,-7 3-19 0 0,12-6-687 0 0,19-12-1 0 0,-3-2-3782 0 0,1-2-1347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3.8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12464 0 0,'0'0'1133'0'0,"6"-5"-914"0"0,-4 2-45 0 0,-1 1 1 0 0,1 0 0 0 0,0 0 0 0 0,0 0 0 0 0,1 0 0 0 0,-1 0 0 0 0,0 0 0 0 0,1 1-1 0 0,3-3 1 0 0,4-2 382 0 0,7-7 426 0 0,-14 11-962 0 0,-1 0 0 0 0,0 0 0 0 0,1 0 0 0 0,-1 0-1 0 0,1 1 1 0 0,4-3 0 0 0,3-1 43 0 0,0 1 0 0 0,0 0-1 0 0,1 1 1 0 0,-1 0 0 0 0,0 1 0 0 0,1 0-1 0 0,0 0 1 0 0,0 1 0 0 0,15 1-1 0 0,-6 1-46 0 0,-13-1 0 0 0,-1 1 0 0 0,1-1 0 0 0,-1 1-1 0 0,1 0 1 0 0,-1 1 0 0 0,12 3 0 0 0,-11-2 9 0 0,17 9 77 0 0,-14-3-49 0 0,-6-4-52 0 0,0 0 1 0 0,0 0 0 0 0,5 8-1 0 0,-3 2-14 0 0,-6-11-13 0 0,0-1-1 0 0,0 1 0 0 0,0 0 0 0 0,-1-1 1 0 0,1 1-1 0 0,-1-1 0 0 0,0 1 0 0 0,0-1 1 0 0,0 1-1 0 0,0-1 0 0 0,0 0 1 0 0,-1 1-1 0 0,-2 2 0 0 0,-5 18-282 0 0,8-22 293 0 0,1 0 0 0 0,-1 0 0 0 0,1 1 0 0 0,-1-1 0 0 0,0 0 0 0 0,0 0 0 0 0,0 0 0 0 0,0 0 0 0 0,0 0 0 0 0,0 0 0 0 0,0 0 0 0 0,-1 0 0 0 0,1-1 0 0 0,-3 3 0 0 0,-4 7-1 0 0,8-10-18 0 0,-1 0 37 0 0,1-1 0 0 0,0 0 0 0 0,0 1 0 0 0,-1-1 0 0 0,1 0 0 0 0,0 1 0 0 0,0-1 0 0 0,-1 0 0 0 0,1 1 0 0 0,0-1 0 0 0,0 1 0 0 0,0-1 0 0 0,0 0 0 0 0,0 1 0 0 0,0-1 0 0 0,0 1 0 0 0,-1-1 0 0 0,1 1 0 0 0,0-1 0 0 0,1 1 0 0 0,-1-1 0 0 0,0 0-1 0 0,0 1 1 0 0,0-1 0 0 0,0 1 0 0 0,0-1 0 0 0,0 0 0 0 0,0 1 0 0 0,1-1 0 0 0,-1 1 0 0 0,0-1 0 0 0,0 0 0 0 0,1 1 0 0 0,-1-1 0 0 0,0 0 0 0 0,0 1 0 0 0,1-1 0 0 0,-1 0 0 0 0,0 1 0 0 0,1-1 0 0 0,-1 0 0 0 0,1 1 0 0 0,1 0-40 0 0,1 3 37 0 0,17 12-80 0 0,-14-12 80 0 0,1 0 0 0 0,0 0 0 0 0,0-1 0 0 0,0 0 0 0 0,10 2 0 0 0,12 5 0 0 0,3 4 0 0 0,-26-11 0 0 0,-3-2 0 0 0,0 0 0 0 0,-1 0 0 0 0,1 1 0 0 0,0-1 0 0 0,-1 1 0 0 0,4 2 0 0 0,8 11 0 0 0,-12-10 0 0 0,-2-2 0 0 0,1-1 34 0 0,-1 0-1 0 0,1 0 0 0 0,0 0 1 0 0,-1 0-1 0 0,0 0 0 0 0,1 0 1 0 0,-1 0-1 0 0,0 0 0 0 0,0 0 1 0 0,0 0-1 0 0,0 0 0 0 0,0 0 1 0 0,-1 0-1 0 0,1 0 0 0 0,-1 0 1 0 0,1 0-1 0 0,-1 0 0 0 0,1-1 1 0 0,-1 1-1 0 0,0 0 0 0 0,0 0 1 0 0,0 0-1 0 0,0-1 0 0 0,-1 1 1 0 0,1-1-1 0 0,0 1 0 0 0,-2 1 1 0 0,-20 12 368 0 0,12-7-238 0 0,0-1 0 0 0,-1 0 0 0 0,-13 5 0 0 0,5-4 48 0 0,-10 5-133 0 0,0-1 0 0 0,-1-1-1 0 0,-37 7 1 0 0,21-6-1579 0 0,25-10 585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6.3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5064 0 0,'0'0'9924'0'0,"1"2"-9067"0"0,1 1-711 0 0,-1-1-122 0 0,0-1 0 0 0,0 1 0 0 0,0-1 0 0 0,0 1 0 0 0,-1-1 0 0 0,1 1 0 0 0,0 0 0 0 0,-1-1 0 0 0,1 1 0 0 0,-1 0 0 0 0,0-1 0 0 0,1 4 1 0 0,2 28-8 0 0,-2-24-17 0 0,1 0-1 0 0,-2-1 1 0 0,0 16 0 0 0,-1 8 0 0 0,3 35 0 0 0,1 0 0 0 0,4 35 39 0 0,1-16 129 0 0,10 148 94 0 0,-11-180-283 0 0,-2 0 0 0 0,-3 0 0 0 0,-2 1 0 0 0,-10 78-1 0 0,6-106-155 0 0,-5 28-929 0 0,-2 84 0 0 0,14-120-291 0 0,3-4-3324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1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178 29 5064 0 0,'0'0'389'0'0,"4"1"-250"0"0,21 3 1435 0 0,1 0-1 0 0,0-2 1 0 0,43-3 0 0 0,-35 1-1337 0 0,183-4-129 0 0,77-6 714 0 0,-16 3 2765 0 0,-188 3-2821 0 0,-19-2-287 0 0,10-1-264 0 0,-32 7-123 0 0,53 1-38 0 0,-26 9-54 0 0,-70-10 37 0 0,-1 1-1 0 0,0 0 1 0 0,0 0-1 0 0,0 1 1 0 0,0 0-1 0 0,0 0 1 0 0,0 0-1 0 0,0 0 1 0 0,0 1-1 0 0,-1-1 1 0 0,1 1-1 0 0,-1 0 1 0 0,0 1-1 0 0,0-1 1 0 0,0 1-1 0 0,0 0 1 0 0,-1 0-1 0 0,6 8 1 0 0,-6-8 71 0 0,-1 1 0 0 0,0-1 0 0 0,0 0 1 0 0,0 1-1 0 0,-1-1 0 0 0,1 1 0 0 0,-1-1 0 0 0,1 10 1 0 0,-1-8-65 0 0,5 13-44 0 0,-4-16 0 0 0,-1 0 0 0 0,0 1 0 0 0,0-1 0 0 0,0 1 0 0 0,-1-1 0 0 0,1 6 0 0 0,-3 18 45 0 0,1-19 0 0 0,0-1-1 0 0,1 1 1 0 0,0-1-1 0 0,0 1 1 0 0,2 12-1 0 0,2-8-30 0 0,-3-9-14 0 0,0 1 1 0 0,0-1-1 0 0,0 0 0 0 0,0 1 0 0 0,-1-1 1 0 0,0 0-1 0 0,1 1 0 0 0,-2 5 0 0 0,-1 3 0 0 0,2-7-2 0 0,-1-1 0 0 0,0 0 0 0 0,1 1 0 0 0,0-1 0 0 0,0 1 0 0 0,1 6 0 0 0,4 10-44 0 0,3 14 5 0 0,-5-10 1 0 0,0 0 0 0 0,8 27 0 0 0,8 30-2 0 0,7 26 85 0 0,-21-93-17 0 0,0-2 6 0 0,-1 1 0 0 0,5 26 0 0 0,-7-27-29 0 0,1 1 0 0 0,-1-1 0 0 0,2 0 0 0 0,0 0 0 0 0,1 0 0 0 0,9 20 0 0 0,-8-20 10 0 0,-1 1 1 0 0,-1 0-1 0 0,4 23 1 0 0,-5-17-15 0 0,9 24 1 0 0,-4-23 10 0 0,-2-6-52 0 0,-1 0 1 0 0,0 1-1 0 0,-1-1 0 0 0,3 24 1 0 0,-7-36 34 0 0,0-1 0 0 0,1 1 0 0 0,-1 0 0 0 0,1 0 0 0 0,0-1 0 0 0,0 1 0 0 0,0-1 0 0 0,0 1 0 0 0,1-1 0 0 0,2 5 1 0 0,-2-5 4 0 0,-1 1 0 0 0,1-1 0 0 0,-1 1 1 0 0,0-1-1 0 0,0 1 0 0 0,0 0 1 0 0,0 0-1 0 0,0 0 0 0 0,0 4 0 0 0,0 39-58 0 0,-1-45 68 0 0,-1 1 0 0 0,1-1 0 0 0,0 0-1 0 0,-1 1 1 0 0,1-1 0 0 0,-1 0-1 0 0,0 1 1 0 0,1-1 0 0 0,-1 0 0 0 0,0 0-1 0 0,0 0 1 0 0,0 0 0 0 0,0 0-1 0 0,0 0 1 0 0,0 0 0 0 0,0 0 0 0 0,0 0-1 0 0,0 0 1 0 0,0 0 0 0 0,0-1-1 0 0,-1 1 1 0 0,1 0 0 0 0,0-1 0 0 0,-2 1-1 0 0,-1 1 11 0 0,-1-1 0 0 0,1 1 0 0 0,0-1-1 0 0,0 0 1 0 0,-1 0 0 0 0,-7 0 0 0 0,11-1-15 0 0,-14 0 36 0 0,0-1 0 0 0,-29-4 0 0 0,-63-8 218 0 0,-128-19 783 0 0,217 30-967 0 0,-549-17 172 0 0,486 19-175 0 0,-175 7-166 0 0,102-1-151 0 0,-90-6-1137 0 0,211-2-316 0 0,0-2-1 0 0,-38-10 0 0 0,30 1-200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5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18255 0 0,'-10'2'1082'0'0,"14"4"754"0"0,-2-4-1844 0 0,-1 0 0 0 0,1-1 0 0 0,-1 1 0 0 0,1 0 0 0 0,-1-1 0 0 0,2 5 0 0 0,-1-2-35 0 0,-1-1 1 0 0,0 1 0 0 0,0-1-1 0 0,-1 1 1 0 0,1 4 0 0 0,4 15-107 0 0,-4-15 122 0 0,0-1 1 0 0,0 0-1 0 0,0 1 0 0 0,-1-1 1 0 0,0 1-1 0 0,-1-1 0 0 0,-2 13 1 0 0,0 24 20 0 0,5 28 10 0 0,-2 56-248 0 0,0-44-3770 0 0,0-82 2475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7.8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1 174 16208 0 0,'0'0'365'0'0,"2"0"56"0"0,1-2-338 0 0,0 0 1 0 0,0 0-1 0 0,0 0 1 0 0,-1 0-1 0 0,1-1 0 0 0,0 1 1 0 0,-1-1-1 0 0,1 1 0 0 0,-1-1 1 0 0,0 0-1 0 0,2-3 0 0 0,16-19-86 0 0,10 3-118 0 0,-23 17-21 0 0,0 0 1 0 0,11-10-1 0 0,-9 7-32 0 0,0 0 1 0 0,0 1-1 0 0,0 1 1 0 0,1-1-1 0 0,18-7 1 0 0,-13 6-23 0 0,-11 6 225 0 0,1 0 0 0 0,-1 0 1 0 0,1 1-1 0 0,-1 0 1 0 0,1 0-1 0 0,-1 0 1 0 0,1 0-1 0 0,0 1 1 0 0,-1 0-1 0 0,1 0 1 0 0,0 0-1 0 0,-1 1 0 0 0,1-1 1 0 0,-1 1-1 0 0,6 1 1 0 0,-2 1 114 0 0,-1-1 1 0 0,0 1 0 0 0,0 0-1 0 0,0 0 1 0 0,0 1 0 0 0,-1 0-1 0 0,1 0 1 0 0,9 10 0 0 0,3 0-135 0 0,8 6-9 0 0,-26-19-1 0 0,0 0 0 0 0,0 0 0 0 0,0 0 0 0 0,0 0 0 0 0,0 0 0 0 0,0 0 0 0 0,0 1-1 0 0,0-1 1 0 0,-1 0 0 0 0,1 1 0 0 0,0-1 0 0 0,-1 1 0 0 0,0-1 0 0 0,1 0 0 0 0,-1 1 0 0 0,1 2 0 0 0,0 29-22 0 0,-1-32 6 0 0,0 1 1 0 0,0-1 0 0 0,0 1 0 0 0,0-1-1 0 0,0 1 1 0 0,0-1 0 0 0,0 1-1 0 0,0-1 1 0 0,0 1 0 0 0,-1-1 0 0 0,1 1-1 0 0,-1-1 1 0 0,1 1 0 0 0,-1-1-1 0 0,0 1 1 0 0,0 0 0 0 0,-18 18-198 0 0,1-3 47 0 0,10-7 223 0 0,0-1 0 0 0,-1 0-1 0 0,0-1 1 0 0,0 0 0 0 0,-1 0 0 0 0,-13 8-1 0 0,-24 17 208 0 0,30-20-185 0 0,0-1-1 0 0,-20 10 0 0 0,12-6-147 0 0,20-12 5 0 0,-1 0 1 0 0,0-1 0 0 0,-9 5-1 0 0,6-5-152 0 0,6-2-11 0 0,-1 1 0 0 0,1-1 0 0 0,-1 1 0 0 0,1-1 0 0 0,0 1 0 0 0,0 0 0 0 0,0 0 0 0 0,0 1 0 0 0,0-1 0 0 0,-4 4 0 0 0,1-1-795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1 16559 0 0,'-22'16'736'0'0,"18"-8"144"0"0,-8 2-704 0 0,8 4-176 0 0,4 6 0 0 0,-12-6 0 0 0,8 6 176 0 0,-2 4 0 0 0,12 0 0 0 0,-12-5 0 0 0,0 5-1176 0 0,0-6-240 0 0,6 2-39 0 0,0 4-17 0 0,0-6 296 0 0,0 2 56 0 0,-4-6 16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5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1 14312 0 0,'0'0'3217'0'0,"2"1"-2715"0"0,-1 0-497 0 0,1 1 0 0 0,-1-1 0 0 0,0 0 0 0 0,0 1 0 0 0,0-1 0 0 0,0 1 0 0 0,0 0 0 0 0,-1-1 0 0 0,1 1 0 0 0,0 0 0 0 0,-1-1 0 0 0,1 1 0 0 0,-1 0 0 0 0,0 0-1 0 0,1 0 1 0 0,-1-1 0 0 0,0 1 0 0 0,0 0 0 0 0,0 2 0 0 0,0-1-24 0 0,0 0 0 0 0,0 0 0 0 0,0 0 0 0 0,1 0 0 0 0,1 6-1 0 0,2-2-48 0 0,-4-7 61 0 0,1 1 0 0 0,-1-1 0 0 0,0 1 0 0 0,1-1 0 0 0,-1 1 0 0 0,0-1 0 0 0,0 1 0 0 0,1-1 0 0 0,-1 1 0 0 0,0-1 0 0 0,0 1 0 0 0,0 0 0 0 0,0-1 0 0 0,0 1 0 0 0,0-1 0 0 0,0 1 0 0 0,0-1 0 0 0,0 1 0 0 0,0 0 0 0 0,0-1 0 0 0,0 1 0 0 0,0-1 0 0 0,0 1 0 0 0,-1-1 0 0 0,1 1 0 0 0,0-1 0 0 0,0 1 0 0 0,-1-1 0 0 0,1 1 0 0 0,0-1 0 0 0,-1 1 0 0 0,1-1 0 0 0,0 1 0 0 0,-1 0 0 0 0,-7 8-96 0 0,6-7 86 0 0,0 0-1 0 0,0 1 0 0 0,0-1 1 0 0,0 1-1 0 0,0-1 0 0 0,0 1 0 0 0,1 0 1 0 0,0 0-1 0 0,-1 0 0 0 0,1 0 1 0 0,0 0-1 0 0,1 0 0 0 0,-2 5 0 0 0,1 0 17 0 0,-1 0 0 0 0,0 0-1 0 0,-4 9 1 0 0,4-12 40 0 0,0 1 0 0 0,0 0 0 0 0,1 0 0 0 0,0-1 0 0 0,0 1 0 0 0,0 0 0 0 0,0 0 1 0 0,1 0-1 0 0,0 7 0 0 0,2-5 58 0 0,-1-6-70 0 0,0-1 0 0 0,-1 1-1 0 0,0 0 1 0 0,1 0-1 0 0,-1-1 1 0 0,0 1-1 0 0,0 0 1 0 0,0 0-1 0 0,0 0 1 0 0,0-1-1 0 0,0 1 1 0 0,-2 3-1 0 0,2-3-2 0 0,-1 0-1 0 0,0 0 0 0 0,0 0 0 0 0,1 0 1 0 0,-1 0-1 0 0,1 0 0 0 0,0 0 0 0 0,0 0 1 0 0,0 0-1 0 0,-1 0 0 0 0,2 0 0 0 0,-1 0 0 0 0,0 0 1 0 0,0 0-1 0 0,1 0 0 0 0,-1 0 0 0 0,1 0 1 0 0,0 0-1 0 0,-1-1 0 0 0,1 1 0 0 0,0 0 0 0 0,0 0 1 0 0,0 0-1 0 0,0-1 0 0 0,2 3 0 0 0,2 3 55 0 0,-3-4-39 0 0,1 0-1 0 0,-1 0 1 0 0,1 0-1 0 0,-1 0 1 0 0,1 0-1 0 0,0 0 1 0 0,0-1-1 0 0,1 1 1 0 0,5 3-1 0 0,7 1 15 0 0,1-1 1 0 0,-1 0-1 0 0,1-1 0 0 0,0-1 1 0 0,0 0-1 0 0,1-2 0 0 0,29 2 1 0 0,-28-4-193 0 0,-18 0 126 0 0,0 0 0 0 0,-1 0 0 0 0,1 0 0 0 0,-1 0 0 0 0,1-1 1 0 0,0 1-1 0 0,-1 0 0 0 0,1 0 0 0 0,-1 0 0 0 0,1-1 0 0 0,-1 1 0 0 0,1 0 0 0 0,0-1 0 0 0,-1 1 0 0 0,1 0 0 0 0,-1-1 0 0 0,0 1 0 0 0,1-1 1 0 0,-1 1-1 0 0,1-1 0 0 0,3-3-83 0 0,37-22-1237 0 0,-15 4-3920 0 0,-13 8-176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18.9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168 0 14688 0 0,'-9'16'790'0'0,"-12"29"1"0"0,4-9-651 0 0,12-27 130 0 0,0-2 172 0 0,1 1 0 0 0,1 0 0 0 0,-1 1 0 0 0,-3 13 0 0 0,-8 26 697 0 0,11-37-1109 0 0,1 0 1 0 0,-1 0 0 0 0,-1 18 0 0 0,3-7 23 0 0,1-9-46 0 0,-1 0 1 0 0,-5 26 0 0 0,3-28-9 0 0,2-4 0 0 0,0 0 0 0 0,0 0 0 0 0,1 0 0 0 0,-1 0 0 0 0,1 8 0 0 0,1-2 2 0 0,0 0 0 0 0,-1 1 0 0 0,-1-1-1 0 0,0 0 1 0 0,-6 21 0 0 0,3-18-238 0 0,1 0 0 0 0,1 1 0 0 0,-2 26 0 0 0,0-14-335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2.80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14368 0 0,'0'0'330'0'0,"0"8"902"0"0,0-6-1230 0 0,0 1-1 0 0,1-1 1 0 0,-1 0-1 0 0,1 0 0 0 0,0 0 1 0 0,0 0-1 0 0,0 0 1 0 0,0 0-1 0 0,2 3 1 0 0,-1-2-3 0 0,0 0 1 0 0,-1 0 0 0 0,1 1 0 0 0,-1-1 0 0 0,0 0 0 0 0,2 5 0 0 0,2 55 0 0 0,-2-48 0 0 0,-1-10 6 0 0,-1 0 0 0 0,0 1-1 0 0,0-1 1 0 0,-1 1 0 0 0,1 9-1 0 0,-5 6 97 0 0,3-16-58 0 0,0 0-1 0 0,0 0 1 0 0,0 0-1 0 0,1 1 1 0 0,0-1-1 0 0,1 10 1 0 0,4 11 119 0 0,-2-11 16 0 0,2 25 0 0 0,-2 15 861 0 0,17 83 0 0 0,5 59 0 0 0,-13-91-851 0 0,-10-80-188 0 0,-3 46 0 0 0,0-44-9 0 0,3 37 0 0 0,2-36-25 0 0,-1-8-34 0 0,-1 0-1 0 0,-2 22 1 0 0,-10 95-841 0 0,10-129 735 0 0,0 0 0 0 0,1 0 0 0 0,1 9 0 0 0,-1-10-934 0 0,0-1-1 0 0,-1 0 0 0 0,0 1 0 0 0,-1 10 1 0 0,-4 2-4425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3.7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112 259 6912 0 0,'0'0'5628'0'0,"3"0"-5063"0"0,49-5 89 0 0,-33 3-818 0 0,22-1-1 0 0,132-2 729 0 0,-80 1 228 0 0,83-12 437 0 0,-89 6-846 0 0,141-25 493 0 0,-23 3-239 0 0,372-53-602 0 0,-449 65-40 0 0,121-9 457 0 0,-196 24-207 0 0,13 0 35 0 0,-26 4-112 0 0,-25 0-23 0 0,-1 0-1 0 0,0 1 0 0 0,1 1 0 0 0,-1 0 0 0 0,26 6 0 0 0,-26-3-114 0 0,-10-3-25 0 0,0 0 1 0 0,0 0 0 0 0,0 0-1 0 0,-1 0 1 0 0,1 1-1 0 0,0 0 1 0 0,0 0 0 0 0,-1 0-1 0 0,1 0 1 0 0,-1 0 0 0 0,0 1-1 0 0,0-1 1 0 0,0 1 0 0 0,0 0-1 0 0,0 0 1 0 0,2 4 0 0 0,-1-1 39 0 0,-1 1 1 0 0,0 0-1 0 0,0 0 1 0 0,-1 0 0 0 0,1 1-1 0 0,-2-1 1 0 0,2 11-1 0 0,4 11 83 0 0,-5-16-93 0 0,0 0-1 0 0,1 17 1 0 0,-1-8-13 0 0,-2-11-1 0 0,1 1-1 0 0,-2 0 0 0 0,-1 11 0 0 0,-1 20-21 0 0,-13 177 65 0 0,8-83-64 0 0,7-75 0 0 0,1 164 0 0 0,3-85 0 0 0,-4-96 22 0 0,-2 0-1 0 0,-13 68 0 0 0,12-98-37 0 0,-1-1 1 0 0,0 1-1 0 0,-1-1 0 0 0,-9 16 0 0 0,1-3 23 0 0,11-22 27 0 0,-1 1 0 0 0,0 0-1 0 0,0-1 1 0 0,0 0-1 0 0,-1 0 1 0 0,0 0-1 0 0,0 0 1 0 0,0-1 0 0 0,0 0-1 0 0,-1 0 1 0 0,1 0-1 0 0,-1-1 1 0 0,0 1 0 0 0,-1-2-1 0 0,1 1 1 0 0,0-1-1 0 0,-1 0 1 0 0,1 0 0 0 0,-1 0-1 0 0,-7 0 1 0 0,-1-1 143 0 0,-32 3 143 0 0,-90-4 0 0 0,6-9-169 0 0,-58-6 171 0 0,-225-22 540 0 0,-93 37-973 0 0,419 4 79 0 0,-64 6 37 0 0,49-1 108 0 0,-52 5 182 0 0,-87 10-783 0 0,234-23 159 0 0,0 0-1 0 0,0-1 1 0 0,0 0 0 0 0,0 0-1 0 0,0-1 1 0 0,-1 0 0 0 0,-12-5-1 0 0,18 5 68 0 0,0 0 0 0 0,0 0 0 0 0,0 0 0 0 0,0-1 0 0 0,0 1 0 0 0,1-1 0 0 0,-1 0-1 0 0,1 0 1 0 0,-1 0 0 0 0,1 0 0 0 0,0 0 0 0 0,0-1 0 0 0,0 1 0 0 0,0-1 0 0 0,0 1 0 0 0,0-1 0 0 0,1 0 0 0 0,-1 1-1 0 0,1-1 1 0 0,0 0 0 0 0,-2-5 0 0 0,1-23-1562 0 0,2 29 1698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21743 0 0,'0'0'2176'0'0,"1"3"-1989"0"0,4 16-183 0 0,-1 0 0 0 0,0 1 1 0 0,-1 0-1 0 0,0 31 0 0 0,-7 159-768 0 0,1-166 1038 0 0,2-30-135 0 0,0 1-1 0 0,1 17 1 0 0,2-9-138 0 0,-1 1 1 0 0,-4 43 0 0 0,2-13-847 0 0,1-34-5063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0 260 1840 0 0,'0'0'83'0'0,"1"-1"529"0"0,11-22 6528 0 0,7-11 1142 0 0,-1 15-8140 0 0,-14 16-91 0 0,136-100-162 0 0,-122 92 194 0 0,1 0 0 0 0,-1 2-1 0 0,1 0 1 0 0,1 1 0 0 0,0 1-1 0 0,0 0 1 0 0,0 2 0 0 0,26-4-1 0 0,-38 9-26 0 0,-1-1 0 0 0,0 1 0 0 0,1 0 0 0 0,-1 1 0 0 0,0 0 0 0 0,14 3 0 0 0,-19-4-62 0 0,0 1 0 0 0,0 0 1 0 0,0-1-1 0 0,-1 1 0 0 0,1 0 0 0 0,0 0 0 0 0,0 0 0 0 0,-1 0 0 0 0,1 0 1 0 0,-1 0-1 0 0,1 0 0 0 0,-1 1 0 0 0,1-1 0 0 0,-1 0 0 0 0,0 1 0 0 0,1-1 1 0 0,-1 1-1 0 0,0 0 0 0 0,0-1 0 0 0,0 1 0 0 0,-1 0 0 0 0,1 0 0 0 0,0-1 1 0 0,-1 1-1 0 0,1 0 0 0 0,-1 0 0 0 0,1 0 0 0 0,-1 0 0 0 0,0 2 0 0 0,0 3-20 0 0,-1 0-1 0 0,0 0 1 0 0,-1 0-1 0 0,1 0 1 0 0,-1 0-1 0 0,-1 0 1 0 0,1-1-1 0 0,-1 1 1 0 0,0-1-1 0 0,-6 9 1 0 0,-1-1 66 0 0,0 0 1 0 0,-1 0 0 0 0,-15 14-1 0 0,-128 105 137 0 0,39-36-597 0 0,106-90 246 0 0,-16 18-498 0 0,9-8-3913 0 0,6-2-1091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4.8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18287 0 0,'0'0'1386'0'0,"3"1"-944"0"0,21 7-424 0 0,1-1 0 0 0,1-1 0 0 0,-1-1 0 0 0,34 1 0 0 0,8 2-1241 0 0,-59-6 1007 0 0,0-1-1 0 0,0 2 0 0 0,-1-1 0 0 0,1 1 1 0 0,14 8-1 0 0,-21-10 22 0 0,1-1 194 0 0,-1 0 0 0 0,0 0-1 0 0,1 1 1 0 0,-1-1 0 0 0,0 0-1 0 0,1 1 1 0 0,-1-1 0 0 0,0 1-1 0 0,0-1 1 0 0,0 1 0 0 0,1 0-1 0 0,-1 0 1 0 0,0-1 0 0 0,0 1-1 0 0,0 0 1 0 0,0 0 0 0 0,0 0-1 0 0,1 2 1 0 0,0 0 68 0 0,0 0 0 0 0,0 0 1 0 0,-1-1-1 0 0,1 1 0 0 0,-1 1 0 0 0,0-1 0 0 0,1 4 0 0 0,-1-5-46 0 0,-1-1 0 0 0,0 1-1 0 0,0-1 1 0 0,0 1 0 0 0,0 0-1 0 0,0-1 1 0 0,0 1 0 0 0,0 0-1 0 0,0-1 1 0 0,-1 1 0 0 0,1-1-1 0 0,0 1 1 0 0,-1-1 0 0 0,0 1-1 0 0,-1 2 1 0 0,-15 18 0 0 0,3-3-31 0 0,9-12-37 0 0,0 0 0 0 0,-1 0 0 0 0,1 0 0 0 0,-1-1 0 0 0,-10 9 0 0 0,-12 12-13 0 0,23-19 75 0 0,3-6 54 0 0,2-2-65 0 0,0 1 0 0 0,-1-1 0 0 0,1 0 0 0 0,0 1 0 0 0,0-1 0 0 0,-1 0 0 0 0,1 1 1 0 0,0-1-1 0 0,0 0 0 0 0,0 1 0 0 0,-1-1 0 0 0,1 1 0 0 0,0-1 0 0 0,0 0 0 0 0,0 1 0 0 0,0-1 0 0 0,0 1 0 0 0,0-1 0 0 0,0 0 0 0 0,0 1 0 0 0,0-1 0 0 0,0 1 0 0 0,0-1 0 0 0,0 0 1 0 0,0 1-1 0 0,1-1 0 0 0,-1 1 0 0 0,0-1 0 0 0,0 1 0 0 0,9 9 6 0 0,2-3-10 0 0,13-4 28 0 0,-21-4-9 0 0,0 1 0 0 0,0 0 0 0 0,0 0 0 0 0,-1 0 0 0 0,1 1 0 0 0,0-1 1 0 0,0 1-1 0 0,0 0 0 0 0,-1-1 0 0 0,1 1 0 0 0,0 0 0 0 0,-1 1 0 0 0,1-1 0 0 0,-1 0 0 0 0,0 1 0 0 0,3 1 0 0 0,12 17 293 0 0,-17-19-295 0 0,1-1-1 0 0,-1 1 0 0 0,0 0 1 0 0,1 0-1 0 0,-1-1 0 0 0,0 1 1 0 0,0 0-1 0 0,0 0 0 0 0,1-1 0 0 0,-1 1 1 0 0,0 0-1 0 0,0 0 0 0 0,0 0 1 0 0,0 0-1 0 0,0-1 0 0 0,0 1 1 0 0,-1 0-1 0 0,1 0 0 0 0,0 0 1 0 0,0-1-1 0 0,-1 1 0 0 0,1 1 0 0 0,-11 14 318 0 0,8-11-193 0 0,-3 3-30 0 0,0 0 1 0 0,-1 0-1 0 0,0-1 0 0 0,0 0 1 0 0,-1 0-1 0 0,0 0 1 0 0,0-1-1 0 0,-11 6 0 0 0,3-1-3 0 0,0-1-22 0 0,-1 0 0 0 0,0-2 0 0 0,-26 10 0 0 0,13-5-6 0 0,11-5-463 0 0,1-1-1 0 0,-2-1 0 0 0,1 0 0 0 0,-36 5 1 0 0,28-7-6578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6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502 1 3224 0 0,'8'0'81'0'0,"22"4"126"0"0,-7-3 1963 0 0,-19-2-1215 0 0,-1 1-1 0 0,1 0 1 0 0,-1 1-1 0 0,1-1 1 0 0,-1 1-1 0 0,7 1 1935 0 0,-11 1-2565 0 0,0 1-208 0 0,-1-1-1 0 0,1 1 1 0 0,-1 0-1 0 0,0-1 1 0 0,0 1-1 0 0,0-1 1 0 0,-1 0 0 0 0,1 1-1 0 0,-1-1 1 0 0,0-1-1 0 0,1 1 1 0 0,-1 0-1 0 0,-1-1 1 0 0,-4 4-1 0 0,-8 4 753 0 0,-33 15-1 0 0,15-9 338 0 0,27-12-940 0 0,0-1 0 0 0,-1 0 0 0 0,1-1-1 0 0,-15 3 1 0 0,-7 2 290 0 0,-96 25 872 0 0,87-23-1245 0 0,21-6-184 0 0,1 2 0 0 0,0 0 0 0 0,1 1 0 0 0,-30 16 0 0 0,35-16-31 0 0,7-5 31 0 0,0 0-1 0 0,1 1 1 0 0,-1-1 0 0 0,1 1-1 0 0,-1-1 1 0 0,1 1 0 0 0,0 0 0 0 0,-4 4-1 0 0,2-1-16 0 0,-32 48-163 0 0,32-46 87 0 0,1 0-1 0 0,-1 0 1 0 0,2 0-1 0 0,-1 0 1 0 0,1 0-1 0 0,-2 10 1 0 0,4-14 20 0 0,-1 0-34 0 0,0 0-1 0 0,1 0 0 0 0,0 1 0 0 0,-1-1 0 0 0,1 0 0 0 0,0 0 1 0 0,1 0-1 0 0,-1 0 0 0 0,0 0 0 0 0,2 5 0 0 0,0-6 30 0 0,1 0 74 0 0,6 3-5 0 0,13 1 12 0 0,-11-3-1 0 0,1 0 0 0 0,0-1 0 0 0,23 2 0 0 0,-9-2-16 0 0,0 0-53 0 0,-12-1 39 0 0,0 0 0 0 0,0 1 0 0 0,25 7 0 0 0,2 3-38 0 0,-29-9 69 0 0,0 0-1 0 0,0 1 0 0 0,0 0 0 0 0,0 1 0 0 0,12 7 0 0 0,-17-7 0 0 0,-3-4 6 0 0,-1 1 0 0 0,0 0 0 0 0,0 1 0 0 0,1-1 0 0 0,-1 0 0 0 0,-1 1 0 0 0,1 0 0 0 0,0 0 0 0 0,3 5 0 0 0,0 6 6 0 0,-5-7 3 0 0,1 1 0 0 0,-2-1-1 0 0,1 0 1 0 0,-1 0 0 0 0,-1 11-1 0 0,0-15 15 0 0,1 0-1 0 0,0-1 1 0 0,-1 1-1 0 0,0 0 1 0 0,1-1 0 0 0,-1 1-1 0 0,0-1 1 0 0,0 1-1 0 0,-1-1 1 0 0,1 1-1 0 0,0-1 1 0 0,-1 0-1 0 0,0 0 1 0 0,1 0-1 0 0,-1 1 1 0 0,0-2-1 0 0,-3 4 1 0 0,-17 12 335 0 0,16-13-219 0 0,0 1-1 0 0,0-1 0 0 0,0 0 1 0 0,-13 6-1 0 0,-3-2 3 0 0,0-1-1 0 0,-1-1 0 0 0,0-1 0 0 0,0-1 0 0 0,-44 2 0 0 0,49-5-665 0 0,0-2 0 0 0,0 0 0 0 0,0-1 0 0 0,-31-8 0 0 0,22 1-779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0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142 0 7368 0 0,'0'0'5730'0'0,"-2"2"-4166"0"0,0 1-1452 0 0,0-1 0 0 0,0 1 0 0 0,1 0 0 0 0,-1 0 0 0 0,1 0-1 0 0,-1-1 1 0 0,1 1 0 0 0,0 0 0 0 0,0 1 0 0 0,-1 3 0 0 0,-5 21-84 0 0,5-21-25 0 0,0-1 1 0 0,0 0-1 0 0,0 11 0 0 0,-15 116 648 0 0,3 93 897 0 0,8-53-1399 0 0,5-100-152 0 0,-31 358-200 0 0,6-243-3007 0 0,20-155 1926 0 0,0-15-10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29.9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352 15 5064 0 0,'0'0'389'0'0,"2"2"-250"0"0,0-1-48 0 0,0 0-1 0 0,1 1 1 0 0,-1-1 0 0 0,1 0-1 0 0,-1 0 1 0 0,1-1 0 0 0,-1 1 0 0 0,1 0-1 0 0,-1-1 1 0 0,1 1 0 0 0,0-1-1 0 0,-1 0 1 0 0,1 0 0 0 0,3-1 0 0 0,46-3 3571 0 0,-39 2-3068 0 0,167-13 367 0 0,251 10-1 0 0,-99 10 1376 0 0,-231 0-2287 0 0,20-1-31 0 0,192 2 154 0 0,-118-4 324 0 0,-109-3-257 0 0,2-5 256 0 0,-15 6 171 0 0,-71 0-490 0 0,0 1 14 0 0,22 11 1410 0 0,-23-11-1587 0 0,-1-1-1 0 0,0 0 0 0 0,1 0 1 0 0,-1 1-1 0 0,0-1 0 0 0,1 0 1 0 0,-1 1-1 0 0,0-1 0 0 0,1 0 1 0 0,-1 1-1 0 0,0-1 0 0 0,0 1 1 0 0,1-1-1 0 0,-1 1 0 0 0,0-1 1 0 0,0 0-1 0 0,0 1 0 0 0,1-1 1 0 0,-1 1-1 0 0,0-1 0 0 0,0 2 1 0 0,0 0 33 0 0,5 9 99 0 0,-4-9-8 0 0,-1 0-1 0 0,0 9-73 0 0,-1 1 1 0 0,-3 13-1 0 0,3-14-59 0 0,-1 0-1 0 0,2 21 1 0 0,0-20-4 0 0,0 0 0 0 0,-2 14-1 0 0,-5 33-1 0 0,0 87 0 0 0,-1 11-66 0 0,2-51 70 0 0,1-1-17 0 0,-5 44-62 0 0,-7 56 23 0 0,14-178 54 0 0,2 36 0 0 0,-1 6 0 0 0,1-49 0 0 0,1-15 0 0 0,0 0 0 0 0,0 0 0 0 0,-1 0 0 0 0,1 0 0 0 0,-1 0 0 0 0,0-1 0 0 0,-1 1 0 0 0,-2 7 0 0 0,-11 21-10 0 0,14-32-46 0 0,-1 1-22 0 0,-7 5-2 0 0,-3-2 14 0 0,4-5 64 0 0,0 0 0 0 0,0 0 1 0 0,0-1-1 0 0,0 0 1 0 0,0 0-1 0 0,0-1 0 0 0,-10-3 1 0 0,-15-3 0 0 0,17 4 33 0 0,-25-9 0 0 0,1 0 90 0 0,-279-53 558 0 0,-5 23-594 0 0,-144 18-155 0 0,4 49 2 0 0,144 0 67 0 0,293-23-499 0 0,-1-1 0 0 0,0-2 0 0 0,-41-6 0 0 0,47 3-1603 0 0,1-4-4079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0 18975 0 0,'0'13'1450'0'0,"0"-8"-1212"0"0,0-1-182 0 0,0-1 0 0 0,0 1 0 0 0,-1 0 0 0 0,0-1 0 0 0,1 1 0 0 0,-3 5 0 0 0,2 0 44 0 0,0 0 0 0 0,0 0-1 0 0,1 0 1 0 0,1 0 0 0 0,-1 0 0 0 0,1 0-1 0 0,3 9 1 0 0,1 21-146 0 0,-4-12-236 0 0,0-12-64 0 0,4 28 0 0 0,0-12-68 0 0,1 54 0 0 0,-5-54 407 0 0,8 49 0 0 0,-7-68-9 0 0,0-1-1 0 0,-1 14 0 0 0,-1-5-3834 0 0,0-16 2271 0 0,0 10-4642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15288 0 0,'0'0'1162'0'0,"1"-2"-790"0"0,1-4-348 0 0,1 1 1 0 0,0-1-1 0 0,1 1 0 0 0,-1-1 0 0 0,8-7 0 0 0,11-16 239 0 0,-19 23-135 0 0,2 0 0 0 0,-1 1 1 0 0,0-1-1 0 0,7-4 0 0 0,1-1-105 0 0,1 0 0 0 0,0 1 0 0 0,1 1 0 0 0,0 0 0 0 0,0 1 0 0 0,25-11-1 0 0,-35 18 26 0 0,1 0 0 0 0,-1 1 0 0 0,0-1 0 0 0,1 1 0 0 0,-1 0 0 0 0,1 0-1 0 0,-1 0 1 0 0,8 1 0 0 0,35 10 642 0 0,-46-11-683 0 0,4 2 29 0 0,0-1 0 0 0,-1 1 0 0 0,0 1 0 0 0,1-1 0 0 0,-1 1 0 0 0,0-1 0 0 0,0 1 0 0 0,0 0 0 0 0,0 0 0 0 0,-1 1 0 0 0,1-1 0 0 0,-1 1 0 0 0,0 0 0 0 0,0 0-1 0 0,-1 0 1 0 0,1 0 0 0 0,-1 0 0 0 0,1 1 0 0 0,-1-1 0 0 0,-1 1 0 0 0,3 8 0 0 0,-3-10-53 0 0,-1 0 0 0 0,0 0 0 0 0,0 0 0 0 0,0 0 0 0 0,0 0-1 0 0,-1 0 1 0 0,1 0 0 0 0,-1 0 0 0 0,0 0 0 0 0,1-1 0 0 0,-4 7 0 0 0,-15 26 121 0 0,13-26-49 0 0,-1-1 1 0 0,0 0 0 0 0,0 0 0 0 0,0-1 0 0 0,-1 0-1 0 0,-10 7 1 0 0,-54 33 195 0 0,42-29-262 0 0,1 3 7 0 0,23-16-101 0 0,0 0 0 0 0,-1 0-1 0 0,1-1 1 0 0,-1 0 0 0 0,-10 4-1 0 0,12-6 33 0 0,1-1-879 0 0,0 1 1 0 0,0 0 0 0 0,0-1 0 0 0,1 1-1 0 0,-5 3 1 0 0,-7 5-5103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4144 0 0,'2'1'2974'0'0,"12"10"3756"0"0,-12-9-6426 0 0,0 0 0 0 0,1 0 1 0 0,-1 0-1 0 0,1-1 0 0 0,0 1 0 0 0,0 0 0 0 0,-1-1 0 0 0,1 0 1 0 0,0 0-1 0 0,0 0 0 0 0,6 1 0 0 0,20 2 59 0 0,28-1-1 0 0,-43-2-433 0 0,0 0-1 0 0,22 6 1 0 0,-3-1 8 0 0,-20-3 120 0 0,26 16 243 0 0,-36-18-188 0 0,-2 1-18 0 0,0 1-105 0 0,1 0 1 0 0,-1 0-1 0 0,0 1 0 0 0,0-1 1 0 0,0 1-1 0 0,0-1 1 0 0,0 1-1 0 0,-1-1 1 0 0,0 1-1 0 0,0 0 1 0 0,0-1-1 0 0,0 1 0 0 0,0-1 1 0 0,-1 1-1 0 0,1-1 1 0 0,-1 1-1 0 0,0-1 1 0 0,0 1-1 0 0,-1-1 0 0 0,1 1 1 0 0,-1-1-1 0 0,1 0 1 0 0,-1 0-1 0 0,0 0 1 0 0,0 0-1 0 0,-3 3 0 0 0,-12 21 11 0 0,12-20 0 0 0,1 0 0 0 0,-1 0 0 0 0,-6 7 0 0 0,8-12-3 0 0,-3 6 10 0 0,4 13-51 0 0,2-18-165 0 0,3-3-390 0 0,7-1 107 0 0,0-1-1 0 0,0 1 0 0 0,0-1 0 0 0,-1-1 1 0 0,1 0-1 0 0,-1 0 0 0 0,1-1 0 0 0,-1 0 0 0 0,11-8 1 0 0,15-15-4228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4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1 101 11976 0 0,'0'0'922'0'0,"3"0"-428"0"0,4 0 51 0 0,0-2 0 0 0,0 1 1 0 0,0-1-1 0 0,-1 0 0 0 0,1 0 1 0 0,7-5-1 0 0,21-6 229 0 0,160-38-2683 0 0,-105 33 1978 0 0,-74 16 204 0 0,-13 1-171 0 0,0 1 0 0 0,0 0 1 0 0,0 0-1 0 0,0 1 0 0 0,0-1 1 0 0,0 1-1 0 0,0-1 0 0 0,0 1 1 0 0,0 0-1 0 0,3 1 0 0 0,1 1 203 0 0,-5-2-242 0 0,0 0-1 0 0,1 1 1 0 0,-1-1 0 0 0,0 1-1 0 0,-1 0 1 0 0,1-1 0 0 0,0 1-1 0 0,0 0 1 0 0,-1 0 0 0 0,3 3-1 0 0,-3-3-50 0 0,-1-1 0 0 0,1 1 0 0 0,0 0 0 0 0,-1 0 0 0 0,1-1 0 0 0,-1 1 0 0 0,0 0 0 0 0,0 0 0 0 0,1-1 0 0 0,-1 1 0 0 0,0 0 0 0 0,0 0 0 0 0,-1 0 0 0 0,1-1 0 0 0,0 1 0 0 0,-2 3 0 0 0,-11 29-24 0 0,13-34 12 0 0,-19 43-79 0 0,-38 77-258 0 0,36-79 321 0 0,-28 47 4 0 0,-35 62-47 0 0,45-75 58 0 0,-15 35 16 0 0,10-20-399 0 0,27-56-4724 0 0,8-22-374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1.7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87 18775 0 0,'0'0'1427'0'0,"3"0"-972"0"0,26 2-269 0 0,-20 0-187 0 0,0-1 1 0 0,1-1 0 0 0,11 0 0 0 0,83-15 130 0 0,-46 6-84 0 0,1-1-171 0 0,38-4-217 0 0,-43 9 207 0 0,233-13 78 0 0,-204 12-198 0 0,-42 3-516 0 0,-15 0 188 0 0,-4-5-8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4.9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963 1 9760 0 0,'-7'4'227'0'0,"-1"1"0"0"0,1-2-1 0 0,-14 6 1 0 0,-1 0-96 0 0,-6 3 67 0 0,-1-2 0 0 0,0-2 0 0 0,-1 0 0 0 0,-39 4 0 0 0,32-5 123 0 0,-26-1-248 0 0,14-2-87 0 0,-46 7 964 0 0,-92 16 2228 0 0,178-25-2686 0 0,-1-1 1 0 0,-19 0 0 0 0,20-1-198 0 0,0 0 0 0 0,1 1 1 0 0,-1 0-1 0 0,-11 3 0 0 0,15-3-153 0 0,-1 0-1 0 0,1 0 1 0 0,-10 0-1 0 0,11-2-48 0 0,0 2-1 0 0,0-1 1 0 0,-1 0-1 0 0,1 1 1 0 0,-7 2-1 0 0,7-1-26 0 0,0 0-1 0 0,0 1 0 0 0,0-1 0 0 0,0 1 0 0 0,0 0 0 0 0,0 0 1 0 0,1 1-1 0 0,0-1 0 0 0,-1 1 0 0 0,-3 5 0 0 0,-1 3 27 0 0,0 0 1 0 0,-7 19-1 0 0,9-16-64 0 0,1 0 1 0 0,1 0-1 0 0,0 0 1 0 0,1 0-1 0 0,1 1 1 0 0,0 17 0 0 0,-5 26 35 0 0,3-20-28 0 0,2 77 1 0 0,1-18-28 0 0,7 175 5 0 0,1-75-166 0 0,-2-37-479 0 0,5-55-7391 0 0,-9-85 2430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4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1519 1 16783 0 0,'0'0'1688'0'0,"-1"2"-1544"0"0,-2 5-128 0 0,-6 16 0 0 0,-7 44 283 0 0,-21 219-3075 0 0,32-221 3361 0 0,3 1-1 0 0,8 96 0 0 0,-4-115-278 0 0,10 111-73 0 0,-8-84-164 0 0,1 47-131 0 0,-4-80 24 0 0,-3 67-54 0 0,0-95 89 0 0,0 1 0 0 0,0 0-1 0 0,-1-1 1 0 0,-1 0 0 0 0,-9 22-1 0 0,7-23 5 0 0,4-6 1 0 0,0-1-1 0 0,0 0 0 0 0,-1 0 0 0 0,0-1 0 0 0,0 1 0 0 0,0 0 0 0 0,0-1 0 0 0,-1 0 0 0 0,-4 4 0 0 0,-3 3 64 0 0,0-1-1 0 0,-1-1 1 0 0,0 0-1 0 0,0-1 0 0 0,-1 0 1 0 0,-18 8-1 0 0,-20 4 333 0 0,-70 17-1 0 0,-335 56 2270 0 0,125-58-1013 0 0,286-32-1506 0 0,27-2-328 0 0,-115 3 241 0 0,117-4-720 0 0,1-1 1 0 0,0-1-1 0 0,0-1 1 0 0,0 0-1 0 0,0-1 1 0 0,-24-10-1 0 0,17 2-6451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5.7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1 10592 0 0,'0'0'964'0'0,"-1"2"-795"0"0,1 1-138 0 0,-2 1-75 0 0,-9 9 470 0 0,10-13-230 0 0,1 1 1 0 0,0-1-1 0 0,-1 1 0 0 0,1-1 0 0 0,0 1 0 0 0,-1 0 0 0 0,1-1 1 0 0,0 1-1 0 0,0-1 0 0 0,0 1 0 0 0,0-1 0 0 0,0 1 0 0 0,-1 0 0 0 0,1-1 1 0 0,0 1-1 0 0,0-1 0 0 0,0 1 0 0 0,1 0 0 0 0,-1 0 0 0 0,0 2 685 0 0,-7 20 4152 0 0,-2 9-3818 0 0,2 12-1545 0 0,-12 56-347 0 0,11-62 815 0 0,-3 51 0 0 0,1-12 628 0 0,7-31-305 0 0,3-35-353 0 0,-1 1 0 0 0,0 0 1 0 0,-4 13-1 0 0,0 0-724 0 0,5-21 189 0 0,0 0 0 0 0,-1 0 1 0 0,0 0-1 0 0,0 0 0 0 0,0-1 0 0 0,0 1 1 0 0,-1 0-1 0 0,1 0 0 0 0,-1-1 0 0 0,-4 7 1 0 0,-1-1-6591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1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0 264 9216 0 0,'0'0'706'0'0,"1"-2"-36"0"0,8-18 4849 0 0,18-28-1 0 0,-16 32-5086 0 0,0 0 0 0 0,0 1-1 0 0,2 1 1 0 0,17-17-1 0 0,-10 13-899 0 0,-6 4 17 0 0,22-15 0 0 0,-30 25 388 0 0,-1 1 0 0 0,1-1 0 0 0,0 1 0 0 0,0 0 0 0 0,1 1 0 0 0,-1 0 0 0 0,13-3 0 0 0,-6 2 79 0 0,12-1 311 0 0,35-3-1 0 0,-51 7-265 0 0,-1 0-1 0 0,1 0 1 0 0,-1 1 0 0 0,0 0-1 0 0,0 1 1 0 0,1 0-1 0 0,-1 0 1 0 0,10 5-1 0 0,-7-3-90 0 0,-6-2-27 0 0,0 0-1 0 0,1 1 0 0 0,-1-1 1 0 0,0 1-1 0 0,4 4 0 0 0,-8-6 46 0 0,1 0 0 0 0,-1 0-1 0 0,0 0 1 0 0,0 0-1 0 0,0 0 1 0 0,0 0 0 0 0,0 0-1 0 0,-1 1 1 0 0,1-1 0 0 0,0 0-1 0 0,-1 1 1 0 0,1-1-1 0 0,-1 1 1 0 0,1-1 0 0 0,-1 1-1 0 0,1-1 1 0 0,-1 1 0 0 0,0-1-1 0 0,0 1 1 0 0,0-1-1 0 0,0 1 1 0 0,0-1 0 0 0,0 1-1 0 0,-1 2 1 0 0,0 1-16 0 0,-1-1 1 0 0,0 1-1 0 0,0 0 1 0 0,0 0-1 0 0,0-1 1 0 0,-1 1-1 0 0,0-1 1 0 0,0 0-1 0 0,-4 6 1 0 0,-39 35-54 0 0,22-23 101 0 0,-11 11 102 0 0,-1-2 0 0 0,-75 48-1 0 0,71-52-200 0 0,-11 8-387 0 0,21-16-111 0 0,-2 0-2261 0 0,22-17 1230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6.5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14600 0 0,'0'0'330'0'0,"-1"2"45"0"0,0 3-211 0 0,-13 27 588 0 0,-1 3-382 0 0,15-34-367 0 0,-1 0 0 0 0,0 0-1 0 0,1 0 1 0 0,-1 0-1 0 0,1 0 1 0 0,-1 1-1 0 0,1-1 1 0 0,0 0-1 0 0,-1 0 1 0 0,1 3-1 0 0,-3 6-102 0 0,0-5 86 0 0,0 0 0 0 0,0 1-1 0 0,1-1 1 0 0,-1 1-1 0 0,1-1 1 0 0,-2 11-1 0 0,-2 0 153 0 0,5-14-50 0 0,0 1-1 0 0,1-1 0 0 0,-1 1 1 0 0,0-1-1 0 0,1 1 1 0 0,-1-1-1 0 0,1 6 0 0 0,-3 14 986 0 0,3-20-906 0 0,-1 0 0 0 0,1 1-1 0 0,-1 0 1 0 0,1-1 0 0 0,0 1 0 0 0,0-1 0 0 0,0 1-1 0 0,0-1 1 0 0,1 1 0 0 0,-1-1 0 0 0,1 1 0 0 0,-1-1 0 0 0,3 5-1 0 0,3 8 653 0 0,-5-11-767 0 0,1-1 0 0 0,-1 0 0 0 0,1 0 0 0 0,0 0 0 0 0,0 0 1 0 0,0 0-1 0 0,0 0 0 0 0,0-1 0 0 0,0 1 0 0 0,1-1 0 0 0,-1 1 0 0 0,1-1 0 0 0,0 0 0 0 0,5 3 0 0 0,-6-3-84 0 0,0-1 0 0 0,0 0 0 0 0,1 1 0 0 0,-1-1 0 0 0,0 0-1 0 0,0 0 1 0 0,1-1 0 0 0,-1 1 0 0 0,0 0 0 0 0,1-1 0 0 0,-1 1 0 0 0,1-1-1 0 0,-1 0 1 0 0,4 0 0 0 0,-4 0-62 0 0,0 0-1 0 0,-1-1 1 0 0,1 1-1 0 0,0-1 1 0 0,-1 1-1 0 0,1-1 1 0 0,0 0-1 0 0,-1 0 1 0 0,1 1-1 0 0,-1-1 1 0 0,1 0-1 0 0,-1 0 1 0 0,0-1-1 0 0,1 1 1 0 0,-1 0-1 0 0,0 0 1 0 0,0-1-1 0 0,0 1 1 0 0,0 0-1 0 0,2-3 1 0 0,8-13-1719 0 0,-9 14 1215 0 0,0 0 0 0 0,0 0-1 0 0,0-1 1 0 0,0 1 0 0 0,0 0 0 0 0,-1-1 0 0 0,2-6-1 0 0,2-5-2878 0 0,12-27 0 0 0,-1 4 672 0 0,-7 18 1889 0 0,-3 8 137 0 0,0-7 15792 0 0,-6 32-14566 0 0,-1 0 0 0 0,0 0 1 0 0,-2 0-1 0 0,1 0 0 0 0,-2 0 1 0 0,1-1-1 0 0,-8 16 0 0 0,-8 17 263 0 0,2 0-1 0 0,-18 71 0 0 0,32-97-976 0 0,-2-1-1 0 0,0 1 0 0 0,-9 20 1 0 0,7-28-967 0 0,-2-1-70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37.3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412 101 5984 0 0,'-6'-2'622'0'0,"-1"-3"-878"0"0,2 0 1872 0 0,0 1-1 0 0,0 0 0 0 0,-1 0 0 0 0,-10-5 0 0 0,6 5-1324 0 0,0 0 0 0 0,-1 2 0 0 0,1-1-1 0 0,0 1 1 0 0,-1 0 0 0 0,0 1 0 0 0,1 0-1 0 0,-1 1 1 0 0,0 0 0 0 0,1 1 0 0 0,-1 0-1 0 0,1 1 1 0 0,-13 3 0 0 0,2 1-373 0 0,-1 2 1 0 0,1 0-1 0 0,1 1 1 0 0,-1 1-1 0 0,-24 16 0 0 0,41-23 87 0 0,0 0 0 0 0,0 0 0 0 0,0 0 0 0 0,1 1 0 0 0,-1-1 0 0 0,1 1 0 0 0,0 0 0 0 0,0 0 0 0 0,0 0 0 0 0,1 0 0 0 0,-1 1 0 0 0,1-1 0 0 0,0 1 0 0 0,0-1-1 0 0,1 1 1 0 0,-1 0 0 0 0,1-1 0 0 0,0 1 0 0 0,-1 8 0 0 0,3-10 7 0 0,-1 0 0 0 0,1-1 0 0 0,-1 1 1 0 0,1 0-1 0 0,0 0 0 0 0,0-1 0 0 0,0 1 0 0 0,0-1 0 0 0,0 1 0 0 0,3 3 0 0 0,0 1-18 0 0,2 2-35 0 0,-1 0 0 0 0,1-1-1 0 0,1 0 1 0 0,0 0 0 0 0,0-1 0 0 0,0 0 0 0 0,1 0 0 0 0,14 9 0 0 0,11 11-232 0 0,-8-7-49 0 0,0-2 0 0 0,50 28-1 0 0,22 14-234 0 0,-70-41 548 0 0,-6-4-15 0 0,-1 1-1 0 0,31 29 1 0 0,-49-43 24 0 0,-1 0 0 0 0,1 0 0 0 0,-1 0 0 0 0,1 0 0 0 0,-1 0 0 0 0,0 0 1 0 0,0 0-1 0 0,0 0 0 0 0,0 1 0 0 0,0-1 0 0 0,0 0 0 0 0,-1 1 1 0 0,1-1-1 0 0,-1 1 0 0 0,0-1 0 0 0,1 0 0 0 0,-2 5 0 0 0,1-3-19 0 0,-1 0 1 0 0,0 0-1 0 0,0-1 0 0 0,0 1 0 0 0,-1 0 0 0 0,1-1 0 0 0,-1 1 0 0 0,0-1 0 0 0,0 1 0 0 0,-3 3 0 0 0,-4 3-68 0 0,0 0 0 0 0,0 0 0 0 0,-1-1 0 0 0,0 0 0 0 0,-17 10 0 0 0,0-1 203 0 0,-1-1 1 0 0,-1-2 0 0 0,0-1 0 0 0,-53 18 0 0 0,79-31 8 0 0,-1-1 1 0 0,1 1-1 0 0,-1-1 1 0 0,1 1 0 0 0,-1-1-1 0 0,1 0 1 0 0,-1 0 0 0 0,1 0-1 0 0,-1-1 1 0 0,1 1 0 0 0,-1-1-1 0 0,-6-2 1 0 0,8 2-12 0 0,0 0 0 0 0,0 0 0 0 0,0 0 0 0 0,0 0 0 0 0,1 0 1 0 0,-1 0-1 0 0,0 0 0 0 0,0-1 0 0 0,1 1 0 0 0,-1-1 0 0 0,1 0 0 0 0,-1 1 0 0 0,1-1 0 0 0,0 0 1 0 0,-1 0-1 0 0,1 0 0 0 0,0 1 0 0 0,0-1 0 0 0,0-1 0 0 0,1 1 0 0 0,-2-3 0 0 0,-2-14 519 0 0,1-1 0 0 0,1 0 1 0 0,1-1-1 0 0,0 1 0 0 0,2 0 0 0 0,0 0 0 0 0,1 0 0 0 0,1 0 0 0 0,11-35 0 0 0,46-107 843 0 0,-48 137-1437 0 0,1 0 0 0 0,1 1 0 0 0,2 1 1 0 0,20-26-1 0 0,6-6-226 0 0,8-9-149 0 0,26-32-2005 0 0,-56 71-244 0 0,-9-2-5696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1188 0 13392 0 0,'0'0'1558'0'0,"2"0"-838"0"0,8 0 5297 0 0,-12 2-5463 0 0,-9 4-153 0 0,0 0-1 0 0,0 0 1 0 0,-1-1 0 0 0,0 0 0 0 0,-13 3 0 0 0,23-7-368 0 0,-46 12 106 0 0,-1-2 0 0 0,-88 8-1 0 0,-145 20-234 0 0,228-27 96 0 0,1-1 0 0 0,-59 5 0 0 0,100-14-1 0 0,1-1-1 0 0,-15 5 1 0 0,17-3 25 0 0,0-1 0 0 0,0-1-1 0 0,-18 2 1 0 0,-8-4 19 0 0,18 0-30 0 0,-30 2 0 0 0,14 0-1 0 0,25-1-4 0 0,1 0 1 0 0,-1 0-1 0 0,0 1 0 0 0,-13 3 1 0 0,11-3 18 0 0,2 1 5 0 0,-19 14-17 0 0,24-14-15 0 0,0 1 0 0 0,-1 0 0 0 0,1 0 0 0 0,1 0 0 0 0,-1 0 0 0 0,0 0 0 0 0,1 1 0 0 0,-1-1 0 0 0,1 1 0 0 0,0 0 0 0 0,0-1 0 0 0,0 1 0 0 0,1 0 0 0 0,0 0 0 0 0,-2 7 0 0 0,0 4 0 0 0,1-1 0 0 0,0 0 0 0 0,1 22 0 0 0,22 290-227 0 0,-10-201 164 0 0,-1-29-58 0 0,3 57-204 0 0,2-19-139 0 0,0 0-272 0 0,3 30-1574 0 0,-17-158 1828 0 0,0 0 1 0 0,1 0-1 0 0,-1-1 1 0 0,4 7-1 0 0,1 0-4677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3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1546 1 17103 0 0,'0'0'1712'0'0,"1"2"-1568"0"0,3 14-127 0 0,6 10 18 0 0,-6-17 50 0 0,0 1-1 0 0,-1-1 1 0 0,0 1-1 0 0,0 0 0 0 0,-1 0 1 0 0,0 0-1 0 0,-1 1 1 0 0,0 12-1 0 0,4 24-474 0 0,0-8 13 0 0,-2 60 1 0 0,-1-30 299 0 0,20 199 1060 0 0,-8-177-564 0 0,3 23-140 0 0,6 171 0 0 0,-24-253-303 0 0,-2-1 0 0 0,-1 1 0 0 0,-10 36 0 0 0,10-53-2 0 0,0-1-1 0 0,0-1 1 0 0,-1 1-1 0 0,-1-1 1 0 0,-9 17-1 0 0,10-22 29 0 0,-1 0 0 0 0,0 0 0 0 0,0-1 0 0 0,-1 0-1 0 0,0 0 1 0 0,0 0 0 0 0,0-1 0 0 0,-16 10 0 0 0,12-9 94 0 0,-1-1 0 0 0,0 0 0 0 0,-1-1 0 0 0,1-1 0 0 0,-21 6 0 0 0,-69 7 556 0 0,78-14-490 0 0,-410 29 713 0 0,-59-30-87 0 0,263-3-889 0 0,211 1-441 0 0,0-1 0 0 0,0-1 0 0 0,0 0 0 0 0,0-1 0 0 0,-28-9 0 0 0,25 4-6719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2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17479 0 0,'0'0'396'0'0,"-1"2"52"0"0,-2 6-245 0 0,1 0-1 0 0,0-1 0 0 0,0 1 0 0 0,1 0 0 0 0,-1 15 0 0 0,2 47 107 0 0,1-31 72 0 0,5 138-744 0 0,0-14 443 0 0,-5-127-62 0 0,0-16-4 0 0,-1-1-1 0 0,-1 1 1 0 0,-6 39-1 0 0,4-44-246 0 0,-4 12-5053 0 0,1-15-938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4.6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0 234 14768 0 0,'0'0'678'0'0,"1"-2"-14"0"0,3-5-590 0 0,1-1 0 0 0,0 1-1 0 0,0 0 1 0 0,11-10 0 0 0,-3 2 396 0 0,6-9 227 0 0,2 2 0 0 0,36-33-1 0 0,-47 47-694 0 0,-5 3 28 0 0,1 0 0 0 0,0 1 0 0 0,0 0 1 0 0,0 0-1 0 0,9-4 0 0 0,0 2 312 0 0,1 0 1 0 0,-1 1-1 0 0,1 1 0 0 0,0 0 1 0 0,26-1-1 0 0,-31 4-172 0 0,-1 1 1 0 0,1 0-1 0 0,0 1 1 0 0,-1 0-1 0 0,0 0 1 0 0,1 1-1 0 0,-1 1 1 0 0,0 0-1 0 0,18 7 1 0 0,-5 1-98 0 0,22 11-18 0 0,-41-19-66 0 0,0 0-1 0 0,0 0 1 0 0,0 0-1 0 0,0 0 0 0 0,0 1 1 0 0,-1-1-1 0 0,6 9 1 0 0,-1-2-37 0 0,-7-9 43 0 0,0 0-1 0 0,-1 0 1 0 0,1 0-1 0 0,0 0 1 0 0,0 1-1 0 0,0-1 1 0 0,-1 0-1 0 0,1 0 1 0 0,0 1-1 0 0,-1-1 1 0 0,0 0-1 0 0,1 1 0 0 0,-1-1 1 0 0,0 1-1 0 0,1-1 1 0 0,-1 0-1 0 0,0 1 1 0 0,0-1-1 0 0,0 1 1 0 0,0-1-1 0 0,0 0 1 0 0,-1 1-1 0 0,0 2 1 0 0,1 0 1 0 0,-1 0 1 0 0,0 0-1 0 0,-1 0 0 0 0,1 0 1 0 0,-1-1-1 0 0,0 1 1 0 0,0 0-1 0 0,0-1 1 0 0,0 1-1 0 0,0-1 1 0 0,-1 0-1 0 0,0 0 0 0 0,0 0 1 0 0,-4 4-1 0 0,-21 15-22 0 0,-32 20 0 0 0,29-21-12 0 0,11-9-19 0 0,0-1 0 0 0,-37 15 1 0 0,-17 9-269 0 0,-22 20-463 0 0,58-31-5604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5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330 0 9760 0 0,'2'1'446'0'0,"6"2"-200"0"0,0-1 0 0 0,0 1 0 0 0,0-1-1 0 0,0-1 1 0 0,14 1 6230 0 0,-22-1-6421 0 0,0 0-1 0 0,-1 0 0 0 0,1 0 0 0 0,-1 0 0 0 0,1-1 0 0 0,-1 1 0 0 0,1 0 0 0 0,-1 0 0 0 0,1 0 0 0 0,-1-1 0 0 0,0 1 0 0 0,0 0 1 0 0,-2 2 92 0 0,-1 3 39 0 0,-1-1-1 0 0,0 1 0 0 0,0-1 1 0 0,0 0-1 0 0,0-1 1 0 0,-1 1-1 0 0,0-1 0 0 0,0 0 1 0 0,0-1-1 0 0,0 1 1 0 0,-1-1-1 0 0,1-1 1 0 0,-1 1-1 0 0,-11 2 0 0 0,-77 21 719 0 0,28-10-888 0 0,23-3-16 0 0,34-10 0 0 0,5 3-10 0 0,4-4 2 0 0,1-1 0 0 0,-1 0 1 0 0,1 1-1 0 0,-1-1 0 0 0,1 0 0 0 0,0 1 1 0 0,0-1-1 0 0,-1 0 0 0 0,1 3 1 0 0,-1 4-55 0 0,1-7 43 0 0,0 1-1 0 0,0-1 1 0 0,0 0 0 0 0,0 0 0 0 0,0 0-1 0 0,1 1 1 0 0,-1-1 0 0 0,0 0-1 0 0,0 0 1 0 0,1 0 0 0 0,-1 1 0 0 0,1-1-1 0 0,-1 0 1 0 0,1 0 0 0 0,-1 0-1 0 0,1 0 1 0 0,1 1 0 0 0,11 15-350 0 0,-8-12 300 0 0,0-1-1 0 0,0 0 1 0 0,0 0 0 0 0,0 0 0 0 0,1 0-1 0 0,0-1 1 0 0,7 3 0 0 0,-10-4 80 0 0,35 22-11 0 0,-18-13 0 0 0,14 6 0 0 0,-28-15 0 0 0,-4-1 0 0 0,-1 0 0 0 0,1-1 0 0 0,-1 1 0 0 0,0 0 0 0 0,1-1 0 0 0,-1 1 0 0 0,0 0 0 0 0,0 0 0 0 0,0 0 0 0 0,0 0 0 0 0,2 3 0 0 0,8 6 0 0 0,2 1-14 0 0,-7-6 59 0 0,0 0 1 0 0,-1 0 0 0 0,6 7 0 0 0,-9-9-35 0 0,-1-1 0 0 0,1 0 1 0 0,-1 0-1 0 0,0 0 1 0 0,0 1-1 0 0,0-1 1 0 0,0 1-1 0 0,0-1 0 0 0,0 1 1 0 0,-1-1-1 0 0,1 1 1 0 0,-1-1-1 0 0,0 4 0 0 0,1 0 26 0 0,-1-1-1 0 0,0 0 0 0 0,-1 0 0 0 0,1 0 0 0 0,-1 0 0 0 0,0 0 1 0 0,-1 0-1 0 0,1 0 0 0 0,-1-1 0 0 0,1 1 0 0 0,-2 0 0 0 0,1-1 1 0 0,0 1-1 0 0,-1-1 0 0 0,0 0 0 0 0,0 0 0 0 0,0 0 0 0 0,0 0 1 0 0,-1 0-1 0 0,0-1 0 0 0,0 1 0 0 0,-4 2 0 0 0,3-2-37 0 0,-1 0-1 0 0,1 0 0 0 0,-1-1 0 0 0,0 0 1 0 0,0 0-1 0 0,0-1 0 0 0,0 1 1 0 0,0-1-1 0 0,-1 0 0 0 0,1-1 0 0 0,0 0 1 0 0,-1 0-1 0 0,-12 0 0 0 0,1-1-322 0 0,-56-1-1111 0 0,62 0-1680 0 0,-24-6 0 0 0,10 2-3007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46.2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39 14368 0 0,'0'0'705'0'0,"-10"-1"32"0"0,6-1-708 0 0,-1 1 0 0 0,0-2 0 0 0,1 1 0 0 0,-6-4 0 0 0,-6-3 146 0 0,12 7-93 0 0,-1 0 0 0 0,0 0 0 0 0,1 0 0 0 0,-1 1 0 0 0,0-1 0 0 0,0 1 0 0 0,0 0 0 0 0,0 1 0 0 0,-7-1 0 0 0,7 1-18 0 0,0 0 0 0 0,1 1 0 0 0,-1 0 0 0 0,0 0 0 0 0,0 0 0 0 0,1 0-1 0 0,-1 1 1 0 0,-5 2 0 0 0,0 1 236 0 0,-1 1 0 0 0,-12 10 0 0 0,13-9-110 0 0,5-4-94 0 0,0 1-1 0 0,-1 0 1 0 0,1 0-1 0 0,1 0 1 0 0,-1 1 0 0 0,1-1-1 0 0,-1 1 1 0 0,-4 8-1 0 0,-3 6 54 0 0,8-13-97 0 0,0-1 0 0 0,1 1 0 0 0,0 0 1 0 0,-4 10-1 0 0,-2 8 48 0 0,7-18-84 0 0,0-1 0 0 0,0 0 0 0 0,0 1-1 0 0,1 0 1 0 0,-1-1 0 0 0,2 1 0 0 0,-2 7-1 0 0,2-4 7 0 0,0 0 0 0 0,0 0-1 0 0,1 0 1 0 0,0-1 0 0 0,1 1-1 0 0,0 0 1 0 0,0-1-1 0 0,6 13 1 0 0,0-6 31 0 0,-4-12-27 0 0,1 1-1 0 0,-1 0 0 0 0,1-1 0 0 0,6 3 0 0 0,0 1 41 0 0,-5-6-2 0 0,3-1-69 0 0,-1 0-1 0 0,1-1 0 0 0,14-3 0 0 0,-20 4-2 0 0,0-1 0 0 0,0 0 0 0 0,0 0 0 0 0,0 0 0 0 0,-1-1 0 0 0,1 1 0 0 0,0-1 0 0 0,0 1 0 0 0,-1-1 0 0 0,1 0 0 0 0,-1 0 0 0 0,0 0-1 0 0,0-1 1 0 0,1 1 0 0 0,1-3 0 0 0,0-2 20 0 0,0 2 0 0 0,0 0-1 0 0,-1 0 1 0 0,1-1-1 0 0,-2 1 1 0 0,1-1-1 0 0,0 1 1 0 0,-1-1-1 0 0,0 0 1 0 0,0 0-1 0 0,-1 0 1 0 0,0 0-1 0 0,1-7 1 0 0,-2 12-4 0 0,0 0 3 0 0,0 0-1 0 0,0 1 1 0 0,0-1 0 0 0,0 0 0 0 0,0 0 0 0 0,0 1-1 0 0,0-1 1 0 0,0 0 0 0 0,0 0 0 0 0,0 1 0 0 0,1-1-1 0 0,-1 0 1 0 0,0 1 0 0 0,0-1 0 0 0,1 0-1 0 0,-1 0 1 0 0,1 1 0 0 0,-1-1 0 0 0,1 1 0 0 0,0-2-1 0 0,-1 1 112 0 0,1-1-1 0 0,-1 0 0 0 0,0 1 1 0 0,0-1-1 0 0,1 1 0 0 0,-1-1 1 0 0,0 0-1 0 0,-1 1 0 0 0,1-3 1 0 0,6 46-12 0 0,-5-19 74 0 0,5 27-1 0 0,-2-24-70 0 0,-1-6-36 0 0,-2-12-12 0 0,0-1 1 0 0,0 0 0 0 0,0 0 0 0 0,-1 1-1 0 0,-1 7 1 0 0,0 2 310 0 0,0 21 0 0 0,2-25-244 0 0,-1 0 0 0 0,-1 0 1 0 0,-4 24-1 0 0,5-36-127 0 0,-2 6 53 0 0,1 0-1 0 0,-1 0 1 0 0,0-1 0 0 0,-1 1-1 0 0,0-1 1 0 0,-6 11-1 0 0,-4 5 135 0 0,7-12-38 0 0,0-1 0 0 0,0 0 0 0 0,-11 13 0 0 0,10-15-120 0 0,0 0 0 0 0,-1 0 0 0 0,1 0 0 0 0,-1-1 0 0 0,-1 0 0 0 0,1-1 0 0 0,-1 0 0 0 0,0 0 0 0 0,0-1 0 0 0,-1 0 0 0 0,-12 4 0 0 0,12-5-815 0 0,-1-1 0 0 0,-17 2 0 0 0,5-4-5650 0 0,2 0-1018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0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80 1 6912 0 0,'0'0'528'0'0,"-1"2"-123"0"0,-10 33 4229 0 0,-4 14-2436 0 0,10-23-1699 0 0,-4 39 1 0 0,2-6-40 0 0,-8 41 929 0 0,-1 108 1 0 0,27 20 124 0 0,-3-140-1192 0 0,14 395-232 0 0,-22-338-1198 0 0,0-84-1763 0 0,0-45-3303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2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238 256 2304 0 0,'0'-2'644'0'0,"0"1"-85"0"0,1-1 0 0 0,-1 1-1 0 0,1-1 1 0 0,0 1 0 0 0,0 0 0 0 0,0 0-1 0 0,0-1 1 0 0,0 1 0 0 0,0 0 0 0 0,0 0 0 0 0,0 0-1 0 0,0 0 1 0 0,0 0 0 0 0,1 0 0 0 0,-1 0 0 0 0,0 0-1 0 0,1 1 1 0 0,2-2 0 0 0,5-4 1218 0 0,-5 3-1500 0 0,1 0 1 0 0,-1 1-1 0 0,1 0 0 0 0,0 0 1 0 0,5-2-1 0 0,12-5-54 0 0,5-2-215 0 0,-1 0 1 0 0,1 2-1 0 0,38-8 0 0 0,83-7-170 0 0,-62 11 219 0 0,108-13 257 0 0,81-4 548 0 0,-147 19-501 0 0,141-13 232 0 0,-39 7-90 0 0,-128 10-214 0 0,-61 6-49 0 0,1 2-1 0 0,57 8 1 0 0,-78-5-174 0 0,-1 0 0 0 0,37 13-1 0 0,-53-15 3 0 0,0 0-1 0 0,-1 0 1 0 0,1 1-1 0 0,-1-1 1 0 0,1 1-1 0 0,5 5 1 0 0,5 4 199 0 0,-10-8-241 0 0,-1-1-1 0 0,1 1 1 0 0,-1 0-1 0 0,0 1 1 0 0,0-1-1 0 0,0 1 0 0 0,0-1 1 0 0,-1 1-1 0 0,0 0 1 0 0,2 6-1 0 0,-1-3-25 0 0,0 1-1 0 0,-1-1 1 0 0,0 1 0 0 0,0 0-1 0 0,0 14 1 0 0,4 66 281 0 0,0 4-252 0 0,-12 51-89 0 0,0 58-4 0 0,22 215 64 0 0,-12-365 0 0 0,7 63 0 0 0,7 62 90 0 0,-8-70-52 0 0,-8-74-78 0 0,-3 34-1 0 0,1-22 138 0 0,-1-41-94 0 0,1-1 0 0 0,-1 1 0 0 0,0 0 0 0 0,0 0 0 0 0,0 0-1 0 0,-1-1 1 0 0,1 1 0 0 0,-1 0 0 0 0,0-1 0 0 0,0 0 0 0 0,0 1 0 0 0,0-1-1 0 0,-1 0 1 0 0,1 0 0 0 0,-1 0 0 0 0,0 0 0 0 0,0-1 0 0 0,0 1 0 0 0,0-1-1 0 0,0 0 1 0 0,-1 0 0 0 0,1 0 0 0 0,0 0 0 0 0,-1 0 0 0 0,0-1 0 0 0,1 0-1 0 0,-6 2 1 0 0,-2-1 22 0 0,-14 4 28 0 0,1-1 0 0 0,-1-2-1 0 0,0 0 1 0 0,-33-2-1 0 0,-56-1 149 0 0,-16-1-8 0 0,-26-5 324 0 0,-64-7-52 0 0,-225-17-465 0 0,257 22 18 0 0,-254-22 255 0 0,342 25-422 0 0,-22-2-379 0 0,100 4-41 0 0,0-1 1 0 0,0 0-1 0 0,-30-12 0 0 0,19 4-1088 0 0,6 1-65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1 10136 0 0,'0'0'918'0'0,"0"2"-758"0"0,-2 36 2276 0 0,0-21 943 0 0,1-15-3016 0 0,1 0 0 0 0,-1-1 0 0 0,1 1 0 0 0,0 0 0 0 0,0 0 0 0 0,-1 0 0 0 0,1-1 0 0 0,1 1 0 0 0,-1 0 0 0 0,0 0 0 0 0,0 0-1 0 0,1 2 1 0 0,11 42-419 0 0,-1 1-1 0 0,-3 0 0 0 0,-2 0 0 0 0,0 77 0 0 0,2-18 656 0 0,0-8-4275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1.9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7 212 3680 0 0,'1'-2'3010'0'0,"3"-4"-1881"0"0,0 1-1 0 0,0 0 0 0 0,1 0 1 0 0,0 0-1 0 0,0 1 0 0 0,0-1 1 0 0,1 1-1 0 0,8-5 0 0 0,3-3-740 0 0,21-15-102 0 0,1 1 0 0 0,73-37 0 0 0,-95 57 14 0 0,0 0 0 0 0,0 0-1 0 0,1 2 1 0 0,-1 0 0 0 0,1 1-1 0 0,0 1 1 0 0,22 0 0 0 0,-25 2-170 0 0,1 1 1 0 0,-1 1-1 0 0,0 1 0 0 0,0 0 1 0 0,21 7-1 0 0,-28-5-148 0 0,-8-3 9 0 0,1-1 0 0 0,0 1-1 0 0,0 0 1 0 0,-1-1 0 0 0,1 1 0 0 0,-1-1 0 0 0,1 1 0 0 0,-1 0 0 0 0,0-1 0 0 0,1 1 0 0 0,-1 0 0 0 0,0 0 0 0 0,0-1 0 0 0,0 1 0 0 0,0 0 0 0 0,-1-1 0 0 0,1 1-1 0 0,0 0 1 0 0,-1-1 0 0 0,1 1 0 0 0,-1 0 0 0 0,0-1 0 0 0,0 1 0 0 0,1-1 0 0 0,-1 1 0 0 0,0-1 0 0 0,-2 3 0 0 0,-3 5-12 0 0,-1 0 0 0 0,-14 15 0 0 0,20-23 18 0 0,-17 16 22 0 0,0 0 0 0 0,-1-2 0 0 0,-23 15 0 0 0,-65 34 157 0 0,25-16-52 0 0,2-3-160 0 0,53-31-793 0 0,1 1 0 0 0,0 1 0 0 0,-25 21 0 0 0,39-23-5728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3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6912 0 0,'0'0'528'0'0,"2"1"-23"0"0,3 1 468 0 0,0 0-1 0 0,0 0 1 0 0,0-1-1 0 0,0 1 1 0 0,0-2-1 0 0,1 1 1 0 0,9 0-1 0 0,43-4 872 0 0,-11 0-1843 0 0,-23 3-130 0 0,27-5 1 0 0,-41 5 216 0 0,-1 0 0 0 0,0 0 1 0 0,0 1-1 0 0,0 0 0 0 0,15 4 0 0 0,-8-2 151 0 0,-10-2-113 0 0,-1 1 0 0 0,0 0 0 0 0,0-1 0 0 0,0 1 0 0 0,0 1 0 0 0,0-1 0 0 0,0 1 0 0 0,-1 0 0 0 0,1 0 0 0 0,-1 0 0 0 0,0 1 0 0 0,0 0 0 0 0,0-1 0 0 0,0 1 0 0 0,-1 1 0 0 0,5 6 0 0 0,-8-11-117 0 0,0 1-1 0 0,0-1 1 0 0,0 1 0 0 0,0-1-1 0 0,0 1 1 0 0,0-1-1 0 0,0 1 1 0 0,0-1-1 0 0,0 1 1 0 0,0 0-1 0 0,-1-1 1 0 0,1 1 0 0 0,0-1-1 0 0,0 1 1 0 0,0-1-1 0 0,-1 0 1 0 0,1 1-1 0 0,-1 0 1 0 0,0 1-6 0 0,-1 3-103 0 0,1-1 0 0 0,-2 1 0 0 0,1-1 1 0 0,0 0-1 0 0,-1 1 0 0 0,0-1 0 0 0,0 0 1 0 0,0 0-1 0 0,0-1 0 0 0,-1 1 0 0 0,-5 3 1 0 0,3-1 49 0 0,1 0 0 0 0,-1 0 0 0 0,-4 7-1 0 0,-12 12 160 0 0,18-21 12 0 0,2-2 1257 0 0,18 12-1154 0 0,-11-10-167 0 0,0 0 0 0 0,0-1 0 0 0,1 0 0 0 0,-1 0 0 0 0,1 0 0 0 0,6 2 0 0 0,5 3 210 0 0,-5-3-66 0 0,-9-4-151 0 0,0 1 1 0 0,0-1-1 0 0,1 1 1 0 0,-2-1-1 0 0,1 1 1 0 0,4 3-1 0 0,-5-3-26 0 0,0 0-1 0 0,0 0 0 0 0,0 0 1 0 0,0 0-1 0 0,0 0 0 0 0,-1 1 1 0 0,1-1-1 0 0,-1 1 0 0 0,1-1 1 0 0,-1 1-1 0 0,0-1 0 0 0,0 1 1 0 0,0 0-1 0 0,0 0 0 0 0,-1-1 1 0 0,1 1-1 0 0,-1 0 0 0 0,0 3 1 0 0,0-3 2 0 0,0-1 1 0 0,-1 1 0 0 0,1-1 0 0 0,-1 0-1 0 0,0 1 1 0 0,0-1 0 0 0,0 0 0 0 0,0 0-1 0 0,0 0 1 0 0,0 1 0 0 0,-1-1 0 0 0,1 0-1 0 0,-1-1 1 0 0,1 1 0 0 0,-1 0 0 0 0,0 0 0 0 0,0-1-1 0 0,0 1 1 0 0,0-1 0 0 0,0 1 0 0 0,-4 1-1 0 0,-7 4 125 0 0,-1-1 0 0 0,0 0-1 0 0,0-1 1 0 0,-18 4 0 0 0,-60 8-395 0 0,74-14 57 0 0,2 0-468 0 0,0-2 0 0 0,0 0 0 0 0,0 0 0 0 0,1-2-1 0 0,-31-4 1 0 0,19 0-6468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2.7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184 1 18743 0 0,'0'0'1882'0'0,"0"2"-1725"0"0,-1 44-103 0 0,-3 0 0 0 0,-16 78-1 0 0,-35 89-149 0 0,-10-6-258 0 0,63-203-60 0 0,0 1 0 0 0,-1-1 0 0 0,1 0 0 0 0,-1 1 0 0 0,0-1 0 0 0,0-1 0 0 0,-1 1 0 0 0,1 0 0 0 0,-6 3 0 0 0,8-6 323 0 0,-2 3-1507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3.1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22087 0 0,'0'0'2214'0'0,"1"3"-2025"0"0,8 37-163 0 0,8 52-175 0 0,-14-35 158 0 0,-2 0 0 0 0,-3 0-1 0 0,-11 65 1 0 0,4-74-950 0 0,-28 91 0 0 0,33-126 83 0 0,-6 12-6980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7.3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36 4608 0 0,'0'0'724'0'0,"2"-1"582"0"0,12-6 4471 0 0,16-17-3778 0 0,-28 22-1535 0 0,1 1 278 0 0,8 0 4888 0 0,1 17-5095 0 0,-9-14-477 0 0,-1 1 0 0 0,1 0 0 0 0,-1 0 0 0 0,1 0 0 0 0,-1 0 0 0 0,0 1 0 0 0,-1-1 0 0 0,1 1 0 0 0,0-1 1 0 0,-1 1-1 0 0,0 0 0 0 0,0-1 0 0 0,1 6 0 0 0,5 199 269 0 0,-2-33-87 0 0,-2-94-174 0 0,5 44 217 0 0,7 44 273 0 0,18 118-671 0 0,-23-230-134 0 0,-6-37-14 0 0,3 27-1 0 0,0 14-1631 0 0,-2-32-624 0 0,-4-8-4422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1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206 222 9072 0 0,'3'0'413'0'0,"7"-1"-298"0"0,0 0 0 0 0,0-1 1 0 0,10-3-1 0 0,14-2-13 0 0,-20 4-92 0 0,23-9-1 0 0,-23 7 5 0 0,0 1-1 0 0,16-3 1 0 0,487-76 1110 0 0,-338 59 886 0 0,255-20 1714 0 0,-194 26-2605 0 0,-41 12-12 0 0,-156 6-524 0 0,10 4 106 0 0,-23-1-395 0 0,-6 1 68 0 0,1 0 0 0 0,-1 2 0 0 0,1 1-1 0 0,33 15 1 0 0,-55-21-336 0 0,1 0 1 0 0,-1 1-1 0 0,0 0 0 0 0,0-1 0 0 0,0 1 0 0 0,0 0 0 0 0,0 1 1 0 0,0-1-1 0 0,0 0 0 0 0,-1 1 0 0 0,1 0 0 0 0,-1-1 0 0 0,1 1 1 0 0,-1 0-1 0 0,0 0 0 0 0,-1 0 0 0 0,1 1 0 0 0,0-1 0 0 0,-1 0 0 0 0,2 5 1 0 0,5 17 314 0 0,-7-20-272 0 0,1-1-1 0 0,-1 1 0 0 0,1-1 1 0 0,-1 1-1 0 0,0-1 0 0 0,0 8 1 0 0,1 30-419 0 0,7 42 1 0 0,-4-41 410 0 0,1 42-1 0 0,-4 5 25 0 0,-1 42-242 0 0,6 424-531 0 0,-2-483 623 0 0,5 45-23 0 0,3-8 14 0 0,3 19 53 0 0,-14-109 21 0 0,0 29 0 0 0,0-2 0 0 0,-1-38 1 0 0,0-1-1 0 0,-1 0 0 0 0,-1 10 1 0 0,0-16-2 0 0,1 0 0 0 0,0 0 0 0 0,-1 0 0 0 0,1 0 0 0 0,-1 0 1 0 0,1 0-1 0 0,-1 0 0 0 0,0 0 0 0 0,0-1 0 0 0,0 1 0 0 0,0 0 1 0 0,0-1-1 0 0,0 1 0 0 0,-1 0 0 0 0,1-1 0 0 0,0 1 0 0 0,-1-1 0 0 0,-1 2 1 0 0,-10 6-54 0 0,10-7 44 0 0,0 0 0 0 0,1 0 0 0 0,-1 0 0 0 0,0-1-1 0 0,0 1 1 0 0,0-1 0 0 0,0 1 0 0 0,0-1 0 0 0,-1 0-1 0 0,1 0 1 0 0,0 0 0 0 0,0-1 0 0 0,-1 1 0 0 0,1-1-1 0 0,0 0 1 0 0,-5 0 0 0 0,-70-10 201 0 0,-47-9-65 0 0,48 6-82 0 0,-75-17-45 0 0,65 11 18 0 0,-50-10 82 0 0,-40-8-8 0 0,-179-17 55 0 0,44 30-146 0 0,-29 5 162 0 0,112 17 140 0 0,164 2-339 0 0,-44-4-422 0 0,102 4 317 0 0,0-1 0 0 0,1 0-1 0 0,-11-3 1 0 0,0-4-1478 0 0,15 7 1016 0 0,1 0 0 0 0,0 0-1 0 0,-1 0 1 0 0,1-1 0 0 0,0 1 0 0 0,0 0-1 0 0,0 0 1 0 0,0-1 0 0 0,-1-1 0 0 0,-4-12-5676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4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1 14280 0 0,'0'0'2858'0'0,"0"2"-1381"0"0,0 47 1678 0 0,-1-22-3617 0 0,-1 0 0 0 0,-7 36-1 0 0,2-20 407 0 0,-3 66-1 0 0,6-49 246 0 0,4 7 158 0 0,0-48-495 0 0,0 0 0 0 0,0-1-1 0 0,-5 26 1 0 0,0-20-1562 0 0,4 0-4993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8.8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0 129 13792 0 0,'0'0'1246'0'0,"2"-2"-1022"0"0,10-7-86 0 0,0-1 0 0 0,0 1 0 0 0,1 1 0 0 0,0 0 0 0 0,23-9 0 0 0,25-15-480 0 0,-53 27 445 0 0,0 1 0 0 0,1-1 1 0 0,-1 2-1 0 0,1-1 0 0 0,0 1 0 0 0,0 1 1 0 0,0-1-1 0 0,1 2 0 0 0,-1-1 1 0 0,0 1-1 0 0,1 1 0 0 0,-1-1 1 0 0,1 2-1 0 0,-1-1 0 0 0,0 1 1 0 0,1 1-1 0 0,12 3 0 0 0,-15-3 71 0 0,10 1 223 0 0,0 2 0 0 0,0 0 0 0 0,19 9 0 0 0,-24-5-351 0 0,-10-6-68 0 0,0-1-1 0 0,-1 0 1 0 0,1 1-1 0 0,-1-1 1 0 0,1 1-1 0 0,-1 0 1 0 0,0-1-1 0 0,0 1 1 0 0,0 0-1 0 0,0 0 1 0 0,-1 0-1 0 0,1 0 1 0 0,-1-1-1 0 0,1 1 1 0 0,-1 0-1 0 0,0 0 1 0 0,0 0-1 0 0,-1 0 1 0 0,1 0-1 0 0,-1 0 1 0 0,1 0-1 0 0,-1 0 1 0 0,0 0-1 0 0,0-1 1 0 0,0 1-1 0 0,0 0 1 0 0,-1-1-1 0 0,1 1 1 0 0,-1-1-1 0 0,1 1 1 0 0,-5 3-1 0 0,-3 4 25 0 0,-1 0 0 0 0,0-1 0 0 0,-1 0 0 0 0,1-1-1 0 0,-25 13 1 0 0,-181 100 158 0 0,206-116-173 0 0,0 1 0 0 0,-1-2 0 0 0,-15 6-1 0 0,-18 8-5447 0 0,27-8-283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1 16208 0 0,'0'0'365'0'0,"-1"1"56"0"0,-3 9-79 0 0,-1 1 1 0 0,-3 12-1 0 0,-3 10-1030 0 0,6-22 380 0 0,-6 15-268 0 0,7-8 1024 0 0,1-1 1 0 0,1 1-1 0 0,0-1 0 0 0,1 1 1 0 0,2 25-1 0 0,-1-36-265 0 0,1-1 0 0 0,1 0 0 0 0,-1 0 0 0 0,1 0 0 0 0,0 0 0 0 0,0 0 0 0 0,1-1 0 0 0,-1 1 0 0 0,1 0 0 0 0,1-1 0 0 0,-1 0 0 0 0,1 0 0 0 0,0 0 0 0 0,0 0 0 0 0,0-1 0 0 0,0 1 0 0 0,1-1 0 0 0,0 0 0 0 0,7 4 0 0 0,-12-8-181 0 0,50 28 138 0 0,-45-25-196 0 0,1-1-1 0 0,0 0 0 0 0,-1 0 1 0 0,1 0-1 0 0,0-1 1 0 0,0 0-1 0 0,11 1 1 0 0,-8-2-203 0 0,-1-1 0 0 0,0 1 0 0 0,1-1 1 0 0,14-4-1 0 0,2-7-2049 0 0,-22 10 1366 0 0,0 0 0 0 0,0 0 0 0 0,0-1 0 0 0,0 0 0 0 0,3-4 1 0 0,5-7-4783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4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0 16439 0 0,'-9'12'338'0'0,"0"-1"0"0"0,1 1 0 0 0,0 1 0 0 0,1 0 0 0 0,1 0 0 0 0,-7 18 0 0 0,-23 87 1260 0 0,25-73-1178 0 0,-27 119-516 0 0,35-150 96 0 0,-1 23 0 0 0,3-23 0 0 0,-5 22 0 0 0,-24 97-3072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0:59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64 1 1376 0 0,'0'0'65'0'0,"0"2"759"0"0,6 29 14189 0 0,-1-3-8409 0 0,-1-3-6260 0 0,-4 53-315 0 0,1-50-1 0 0,-1-1 0 0 0,-7 49 0 0 0,-18 54 15 0 0,9-53-42 0 0,11-42 13 0 0,4-25-186 0 0,0 0 0 0 0,-1 0 0 0 0,0 0 0 0 0,-1-1 0 0 0,-4 12 0 0 0,5-17-981 0 0,0 1-1 0 0,1-1 1 0 0,-1 1 0 0 0,1-1 0 0 0,-1 8 0 0 0,1 0-5925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0.2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1 125 19895 0 0,'0'0'1515'0'0,"3"-1"-1032"0"0,8-5-437 0 0,0 1 1 0 0,-1-2 0 0 0,12-7 0 0 0,18-11-754 0 0,-20 14 15 0 0,0 1 1 0 0,1 1-1 0 0,-1 1 1 0 0,2 1-1 0 0,31-6 0 0 0,-35 9 332 0 0,-14 3 373 0 0,-1 0-1 0 0,1 0 0 0 0,-1 0 1 0 0,1 1-1 0 0,0 0 0 0 0,-1-1 1 0 0,1 1-1 0 0,-1 0 0 0 0,1 1 1 0 0,0-1-1 0 0,-1 1 0 0 0,7 1 0 0 0,7 3 325 0 0,8 4 728 0 0,-24-8-1009 0 0,1 0 1 0 0,0 1 0 0 0,0-1 0 0 0,-1 1-1 0 0,1 0 1 0 0,-1 0 0 0 0,0-1 0 0 0,1 1-1 0 0,-1 0 1 0 0,0 0 0 0 0,0 0-1 0 0,0 0 1 0 0,0 0 0 0 0,0 0 0 0 0,-1 1-1 0 0,1-1 1 0 0,-1 0 0 0 0,1 0 0 0 0,-1 1-1 0 0,0-1 1 0 0,0 0 0 0 0,0 0-1 0 0,0 1 1 0 0,0-1 0 0 0,0 0 0 0 0,-1 0-1 0 0,1 1 1 0 0,-1-1 0 0 0,0 0-1 0 0,-1 4 1 0 0,0-1-139 0 0,0 1-1 0 0,-1-1 0 0 0,0 0 1 0 0,0 0-1 0 0,0 0 0 0 0,0-1 1 0 0,-1 1-1 0 0,0-1 0 0 0,0 0 1 0 0,0 0-1 0 0,-4 4 0 0 0,-42 33-452 0 0,34-27 951 0 0,-31 22 1 0 0,41-32-402 0 0,5-4 28 0 0,1 1 0 0 0,-1-1 0 0 0,0 0 0 0 0,0 1 0 0 0,1-1 0 0 0,-1 1 0 0 0,0-1 1 0 0,1 1-1 0 0,-1 0 0 0 0,1-1 0 0 0,-1 1 0 0 0,1-1 0 0 0,-2 2 0 0 0,2-1-22 0 0,1 0 0 0 0,-1-1 0 0 0,0 1 0 0 0,1 0 0 0 0,-1-1 0 0 0,0 1 0 0 0,1 0 0 0 0,-1-1 0 0 0,1 1 1 0 0,-1-1-1 0 0,1 1 0 0 0,-1-1 0 0 0,1 1 0 0 0,-1-1 0 0 0,1 1 0 0 0,-1-1 0 0 0,1 0 0 0 0,0 1 0 0 0,8 5 50 0 0,0-1 0 0 0,0 0 0 0 0,0-1-1 0 0,0 0 1 0 0,19 5 0 0 0,14 6 50 0 0,-20-5-117 0 0,25 15 0 0 0,-40-20 2 0 0,0 0 0 0 0,0 1 0 0 0,0-1-1 0 0,-1 1 1 0 0,0 1 0 0 0,8 9 0 0 0,-14-16 18 0 0,1 1-1 0 0,-1 0 0 0 0,0-1 1 0 0,1 1-1 0 0,-1 0 1 0 0,0 0-1 0 0,0-1 1 0 0,0 1-1 0 0,0 0 1 0 0,0 0-1 0 0,0-1 1 0 0,0 1-1 0 0,0 0 1 0 0,0 0-1 0 0,0-1 1 0 0,0 1-1 0 0,-1 1 1 0 0,1 1 68 0 0,0 1-27 0 0,-1-1 1 0 0,0 1 0 0 0,0 0 0 0 0,0 0 0 0 0,0-1 0 0 0,-1 1-1 0 0,0-1 1 0 0,1 1 0 0 0,-1-1 0 0 0,0 1 0 0 0,-1-1-1 0 0,1 0 1 0 0,-1 0 0 0 0,1 0 0 0 0,-1-1 0 0 0,0 1-1 0 0,0 0 1 0 0,-3 1 0 0 0,-7 6 141 0 0,0-2 0 0 0,0 1 0 0 0,-18 6 0 0 0,7-3 117 0 0,-1-2 0 0 0,-46 12 0 0 0,54-18-825 0 0,0-1 1 0 0,1 0-1 0 0,-1-2 0 0 0,0 0 0 0 0,-27-2 0 0 0,24-2-7337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5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0 11952 0 0,'0'0'4204'0'0,"1"2"-3891"0"0,3 11-48 0 0,-1 0 1 0 0,0 0 0 0 0,-1 1-1 0 0,0-1 1 0 0,-1 0 0 0 0,-2 26-1 0 0,3 18 616 0 0,40 317 2604 0 0,-17 7-2310 0 0,-22-316-991 0 0,-1 105-170 0 0,-7-1 0 0 0,-30 197 0 0 0,2-183-14 0 0,14-88-3280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3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11 225 6912 0 0,'0'0'528'0'0,"2"-2"-114"0"0,0 0-78 0 0,0 0-1 0 0,0-1 1 0 0,0 0-1 0 0,0 1 1 0 0,0-1-1 0 0,-1 0 1 0 0,2-3-1 0 0,-1 2 127 0 0,0 0-1 0 0,0 0 1 0 0,0 0 0 0 0,1 1 0 0 0,-1-1-1 0 0,6-4 1 0 0,1 0-243 0 0,0 1 0 0 0,1 1 0 0 0,-1-1 0 0 0,2 2-1 0 0,19-9 1 0 0,59-17 612 0 0,-74 26-616 0 0,25-5 563 0 0,61-8 0 0 0,-45 9-389 0 0,97-11 363 0 0,-120 17-639 0 0,281-21 1059 0 0,-232 24-257 0 0,150 17 0 0 0,-224-16-897 0 0,71 13 63 0 0,-69-12-55 0 0,-1 1 1 0 0,1 0-1 0 0,0 0 1 0 0,-1 1 0 0 0,16 10-1 0 0,-19-9-11 0 0,0 1-1 0 0,0-1 1 0 0,-1 1-1 0 0,0 0 0 0 0,-1 1 1 0 0,1-1-1 0 0,-1 1 1 0 0,0 0-1 0 0,5 15 0 0 0,-8-19-14 0 0,0 0 0 0 0,0 0 0 0 0,0 0 0 0 0,-1 0 0 0 0,1 0 0 0 0,-1 0 0 0 0,0 0 0 0 0,0 7 0 0 0,-1-6 0 0 0,1-1 0 0 0,0 1 0 0 0,1 0 0 0 0,-1-1 0 0 0,0 1 0 0 0,3 7 0 0 0,0-1 2 0 0,0-1-1 0 0,-1 1 0 0 0,0 0 1 0 0,-1 1-1 0 0,0-1 0 0 0,-1 0 1 0 0,0 16-1 0 0,0 7 48 0 0,5 43-1 0 0,0-23-28 0 0,9 85-81 0 0,3 57-158 0 0,-10-76-84 0 0,1-13-268 0 0,-7 39-260 0 0,0 26-352 0 0,-6 64-778 0 0,3-199 1391 0 0,2-1 0 0 0,5 42 0 0 0,-2 23-420 0 0,-4-75 860 0 0,2-1-1 0 0,0 1 0 0 0,8 38 1 0 0,1-5 31 0 0,-8-38 231 0 0,2-1-1 0 0,0 0 0 0 0,1 0 1 0 0,7 19-1 0 0,15 35 1037 0 0,-23-61-1073 0 0,-4-11-95 0 0,-1 0 1 0 0,1 0-1 0 0,0 0 1 0 0,0-1-1 0 0,-1 1 1 0 0,1 0-1 0 0,0 0 1 0 0,-1-1-1 0 0,1 1 1 0 0,-1 0-1 0 0,1-1 1 0 0,-1 1-1 0 0,1 0 1 0 0,-1-1-1 0 0,0 1 1 0 0,1-1-1 0 0,-1 1 1 0 0,0-1-1 0 0,1 1 1 0 0,-1-1-1 0 0,0 1 1 0 0,0-1-1 0 0,1 0 1 0 0,-2 1-1 0 0,-24 7-7 0 0,19-7-2 0 0,-12 3 71 0 0,0-2 0 0 0,0 0 1 0 0,-1-2-1 0 0,1 0 0 0 0,-32-4 1 0 0,14 1 155 0 0,-205-8 972 0 0,80 3-380 0 0,-22-3 40 0 0,-44-4-259 0 0,-11-1-262 0 0,161 7-1102 0 0,-79-19 0 0 0,108 15-1130 0 0,6-1-4283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6.6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124 1 11976 0 0,'0'0'922'0'0,"-2"2"-600"0"0,-1 4 51 0 0,0-1 1 0 0,0 1 0 0 0,0-1 0 0 0,0 1 0 0 0,1 0 0 0 0,0 0 0 0 0,-1 7-1 0 0,-6 47 3703 0 0,4-21-4485 0 0,-3 24 20 0 0,-9 46-116 0 0,-1-10 340 0 0,-3 18 78 0 0,18-105-372 0 0,0-1 0 0 0,-6 13 0 0 0,2-8-5759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32 198 10136 0 0,'0'0'777'0'0,"3"-2"-505"0"0,34-30 3807 0 0,78-50 0 0 0,-43 44-4309 0 0,-63 34 193 0 0,56-23 399 0 0,-57 24-141 0 0,1 1-1 0 0,0-1 1 0 0,0 2 0 0 0,1-1-1 0 0,11 0 1 0 0,-15 3-120 0 0,-1-1 0 0 0,0 1-1 0 0,0 0 1 0 0,0 0 0 0 0,0 0 0 0 0,0 1 0 0 0,0 0 0 0 0,0 0-1 0 0,0 0 1 0 0,-1 0 0 0 0,1 1 0 0 0,-1 0 0 0 0,0 0-1 0 0,0 0 1 0 0,0 0 0 0 0,0 1 0 0 0,5 6 0 0 0,-7-8-104 0 0,0 0 1 0 0,-1 1-1 0 0,1-1 1 0 0,-1 1-1 0 0,0 0 1 0 0,1-1-1 0 0,-1 1 1 0 0,0 0 0 0 0,-1 0-1 0 0,1 0 1 0 0,0-1-1 0 0,-1 1 1 0 0,0 0-1 0 0,1 0 1 0 0,-1 0-1 0 0,0 0 1 0 0,-1 0-1 0 0,1 0 1 0 0,0 0 0 0 0,-1 0-1 0 0,0 0 1 0 0,0 0-1 0 0,0-1 1 0 0,-1 5-1 0 0,-4 4-11 0 0,0 0-1 0 0,-1-1 0 0 0,0 0 0 0 0,-1 0 1 0 0,0-1-1 0 0,0 1 0 0 0,-13 9 1 0 0,-71 50-3 0 0,88-66 19 0 0,-39 23-50 0 0,-68 32 0 0 0,27-16-496 0 0,14-8-2198 0 0,48-20 1356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7.6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336 0 3224 0 0,'2'0'592'0'0,"37"0"8529"0"0,-36 0-7969 0 0,5 0 5076 0 0,-10 1-6131 0 0,0-1 0 0 0,0 0 0 0 0,0 1 0 0 0,-1 0 0 0 0,1 0 0 0 0,0-1 0 0 0,0 1 0 0 0,-2 2 0 0 0,-10 3 312 0 0,3-2-176 0 0,-1 1 0 0 0,-18 10 0 0 0,22-10-224 0 0,0 0 0 0 0,0-1 0 0 0,-1-1 0 0 0,-14 5 0 0 0,15-6 19 0 0,0 0-1 0 0,0 1 1 0 0,0 0-1 0 0,0 1 1 0 0,1-1-1 0 0,-1 2 1 0 0,1-1-1 0 0,0 1 1 0 0,-9 8-1 0 0,14-12-29 0 0,1 1 0 0 0,-1-1-1 0 0,1 1 1 0 0,-1 0 0 0 0,1 0 0 0 0,-1 0-1 0 0,1-1 1 0 0,0 1 0 0 0,0 1 0 0 0,0-1 0 0 0,0 0-1 0 0,0 0 1 0 0,1 0 0 0 0,-1 0 0 0 0,1 1-1 0 0,-1 2 1 0 0,-2 9-19 0 0,2-12 12 0 0,0 0 0 0 0,0-1 0 0 0,0 1-1 0 0,0 0 1 0 0,1 0 0 0 0,-1 0 0 0 0,1 0-1 0 0,0 0 1 0 0,-1 0 0 0 0,1 2 0 0 0,5 7-167 0 0,-3-8 125 0 0,-1 2-10 0 0,1-1 0 0 0,0 0 0 0 0,0 0 0 0 0,1 0 0 0 0,0 0 0 0 0,-1 0 0 0 0,1-1 1 0 0,0 1-1 0 0,1-1 0 0 0,-1 0 0 0 0,0 1 0 0 0,1-2 0 0 0,0 1 0 0 0,5 3 0 0 0,10 7 48 0 0,-5-4 13 0 0,-1-1 0 0 0,27 13-1 0 0,-35-19 1 0 0,0 1 0 0 0,0-1 0 0 0,-1 1 0 0 0,0 0 0 0 0,1 1 0 0 0,-1-1 0 0 0,0 1 0 0 0,-1 0 0 0 0,1 0 0 0 0,-1 0 0 0 0,6 8 0 0 0,-7-7 16 0 0,0-1-1 0 0,-1 1 1 0 0,1 0-1 0 0,-1 1 1 0 0,0-1-1 0 0,0 0 0 0 0,-1 0 1 0 0,0 0-1 0 0,0 0 1 0 0,0 1-1 0 0,-1 5 1 0 0,-1-5 22 0 0,0 1 0 0 0,0-1 0 0 0,-1 1 0 0 0,0-1 1 0 0,0 0-1 0 0,0 0 0 0 0,-1-1 0 0 0,0 1 0 0 0,0-1 1 0 0,-1 1-1 0 0,1-1 0 0 0,-1-1 0 0 0,0 1 0 0 0,-1-1 1 0 0,1 1-1 0 0,-10 4 0 0 0,3-1-88 0 0,-1-1-1 0 0,-1-1 1 0 0,1 0-1 0 0,-1-1 1 0 0,0 0-1 0 0,-24 4 1 0 0,28-7-249 0 0,0 0 1 0 0,-1-1 0 0 0,-16-1 0 0 0,-14-6-5064 0 0,-1-3-1188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1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0 19119 0 0,'0'0'1919'0'0,"0"3"-1759"0"0,-15 388-223 0 0,9-246 63 0 0,5-65-1006 0 0,1-52-976 0 0,0-12-4629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5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0 11056 0 0,'0'0'852'0'0,"3"2"-258"0"0,1 2 142 0 0,1 0-1 0 0,-1 0 0 0 0,0 0 1 0 0,-1 0-1 0 0,1 1 0 0 0,-1-1 0 0 0,5 9 1 0 0,7 13 1544 0 0,-13-24-2297 0 0,0 1-1 0 0,-1-1 1 0 0,1 1 0 0 0,-1-1 0 0 0,1 1-1 0 0,-1 0 1 0 0,0-1 0 0 0,0 1 0 0 0,0 0-1 0 0,0 0 1 0 0,-1 0 0 0 0,1 0-1 0 0,-1 0 1 0 0,1 0 0 0 0,-1 0 0 0 0,-1 3-1 0 0,0 7-125 0 0,1-2-17 0 0,-1-1 0 0 0,0 1 1 0 0,-1-1-1 0 0,0 1 1 0 0,-1-1-1 0 0,0 0 1 0 0,0 0-1 0 0,-8 15 0 0 0,1-8 249 0 0,4-8 118 0 0,0 1-1 0 0,1-1 1 0 0,0 1-1 0 0,-5 16 1 0 0,-9 19 583 0 0,14-36-547 0 0,0 1 0 0 0,1 0 1 0 0,1 0-1 0 0,-4 16 0 0 0,4-15-12 0 0,0 0 0 0 0,-6 15 0 0 0,6-20-180 0 0,0 0-1 0 0,1 0 0 0 0,0 0 1 0 0,0 1-1 0 0,1-1 0 0 0,-1 1 1 0 0,1-1-1 0 0,1 1 1 0 0,-1-1-1 0 0,1 1 0 0 0,1 9 1 0 0,9 13-17 0 0,-7-23-52 0 0,-1 1 1 0 0,0-1-1 0 0,2 14 1 0 0,-2-14 24 0 0,0 0 1 0 0,0 1 0 0 0,0-1-1 0 0,0 0 1 0 0,1 0 0 0 0,0-1 0 0 0,4 7-1 0 0,8 14 181 0 0,-12-21-134 0 0,0 0 1 0 0,0 0-1 0 0,0-1 1 0 0,1 1-1 0 0,0-1 1 0 0,0 0-1 0 0,0 0 1 0 0,0 0-1 0 0,1-1 1 0 0,-1 1-1 0 0,1-1 0 0 0,0 0 1 0 0,6 3-1 0 0,-3-3-28 0 0,0 0-1 0 0,-1 0 0 0 0,1 0 0 0 0,0-1 0 0 0,0 0 1 0 0,0-1-1 0 0,1 0 0 0 0,7 0 0 0 0,-11-3-507 0 0,-2-2 200 0 0,0 1 0 0 0,0 0 1 0 0,1-1-1 0 0,6-4 0 0 0,12-12-5980 0 0,-9 3-756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08.8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0 19151 0 0,'0'0'1735'0'0,"-1"3"-1431"0"0,-5 12-120 0 0,-6 30 0 0 0,-1 2 633 0 0,1-2-358 0 0,7-25-452 0 0,-10 22-1 0 0,-2 8 528 0 0,-16 69 0 0 0,17-59 106 0 0,13-45-332 0 0,1 0-1 0 0,-1 30 0 0 0,-1 5 239 0 0,-1-21-378 0 0,2-18-110 0 0,1 0 0 0 0,-1 20 0 0 0,4-6 2 0 0,-1-9-58 0 0,0 0 0 0 0,-1 0 0 0 0,0 0 0 0 0,-5 19 0 0 0,2-19-493 0 0,-2 11-6395 0 0,0-12-1300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3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16439 0 0,'0'0'754'0'0,"-5"2"247"0"0,3 0-942 0 0,0 0 0 0 0,1-1 0 0 0,-1 1 0 0 0,0 0 0 0 0,1 1 0 0 0,-1-1 0 0 0,1 0 0 0 0,0 0-1 0 0,0 1 1 0 0,-2 2 0 0 0,-1 5 365 0 0,-1-2-294 0 0,1 1-1 0 0,0 0 0 0 0,0 0 1 0 0,1 0-1 0 0,1 0 1 0 0,-1 1-1 0 0,1-1 1 0 0,0 12-1 0 0,-1-6-57 0 0,-9 97 32 0 0,1-10-32 0 0,-32 249 911 0 0,39-317-772 0 0,-9 104 268 0 0,-8 59-392 0 0,21-193-106 0 0,-21 227-812 0 0,21-208 166 0 0,-1-9-149 0 0,1-1-1 0 0,1 1 1 0 0,0 0-1 0 0,4 18 0 0 0,-4-30 477 0 0,-1 1 0 0 0,1 0-1 0 0,-1-1 1 0 0,1 1-1 0 0,-1 0 1 0 0,0-1-1 0 0,0 1 1 0 0,0 0 0 0 0,0-1-1 0 0,-1 1 1 0 0,0 4-1 0 0,0-4-1731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0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264 305 13272 0 0,'0'0'1201'0'0,"2"0"-986"0"0,6-1-178 0 0,0-1 0 0 0,0 0 1 0 0,0-1-1 0 0,0 0 0 0 0,-1 0 1 0 0,9-5-1 0 0,12-5 295 0 0,74-29 259 0 0,-70 31-652 0 0,-1 0 0 0 0,1 2 0 0 0,36-5 0 0 0,-32 7 101 0 0,202-33 236 0 0,-166 32-276 0 0,78-7 53 0 0,192-15 1319 0 0,42-3 408 0 0,-59 9-868 0 0,-160 11-659 0 0,12 7-191 0 0,-20 1-47 0 0,93 4-83 0 0,-4 17 64 0 0,25 17 4 0 0,-237-28 42 0 0,0 2-1 0 0,59 20 0 0 0,-69-20-5 0 0,-19-6-18 0 0,-1 0 0 0 0,0 0 0 0 0,1 1 0 0 0,-1-1 0 0 0,0 1 0 0 0,0 0-1 0 0,0 0 1 0 0,0 1 0 0 0,-1-1 0 0 0,1 1 0 0 0,-1-1 0 0 0,7 7-1 0 0,-9-6 3 0 0,0-1 0 0 0,0 0 0 0 0,0 1 0 0 0,-1-1 0 0 0,1 0 0 0 0,-1 1 0 0 0,1-1 0 0 0,-1 1 0 0 0,0-1 0 0 0,0 0 0 0 0,0 1 0 0 0,0-1 0 0 0,0 1 0 0 0,0-1 0 0 0,-2 5 0 0 0,1 7 132 0 0,1-9-102 0 0,0-1 0 0 0,0 1-1 0 0,-1-1 1 0 0,1 0-1 0 0,-1 1 1 0 0,0-1 0 0 0,0 0-1 0 0,0 0 1 0 0,-3 6-1 0 0,-3 8 60 0 0,1 0 0 0 0,0 1 0 0 0,-4 27 0 0 0,2-7-25 0 0,-46 273-36 0 0,39-124-48 0 0,3-32 0 0 0,8-96 0 0 0,-3 14 0 0 0,0-5 11 0 0,-8 36 96 0 0,9-68-58 0 0,3-21-40 0 0,0 1 0 0 0,-10 28 0 0 0,11-40-9 0 0,0 0 0 0 0,-1 0 0 0 0,1 0-1 0 0,-1 0 1 0 0,0-1 0 0 0,0 1 0 0 0,-1-1 0 0 0,1 0 0 0 0,-1 0 0 0 0,0 0 0 0 0,0-1 0 0 0,0 1-1 0 0,-5 2 1 0 0,-7 4 17 0 0,11-6-5 0 0,-1 0 1 0 0,0-1-1 0 0,0 0 1 0 0,-1 0 0 0 0,1 0-1 0 0,-1 0 1 0 0,-11 2 0 0 0,-30 3 237 0 0,-1-1 0 0 0,-67-1 0 0 0,-98-11 397 0 0,26-1-958 0 0,-55-1 676 0 0,0 0-376 0 0,-350 16 125 0 0,-141 44 78 0 0,441-29 183 0 0,118-1-228 0 0,39-4-149 0 0,-16-4-394 0 0,15-3-3080 0 0,89-4-4179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15664 0 0,'-2'2'1206'0'0,"-1"2"-958"0"0,0 1 1 0 0,0-1-1 0 0,0 1 0 0 0,0 0 1 0 0,1 0-1 0 0,0 0 0 0 0,-3 9 1 0 0,3-4 458 0 0,0 1 1 0 0,1 0 0 0 0,0 0-1 0 0,1 0 1 0 0,0 0 0 0 0,0 0-1 0 0,3 15 1 0 0,-1-9-888 0 0,6 44-21 0 0,-4-33-105 0 0,1 41 1 0 0,-5-49 139 0 0,1 16-32 0 0,-2 0 0 0 0,-1 0 1 0 0,-13 67-1 0 0,2-51 111 0 0,5-17 40 0 0,-1-1 0 0 0,-16 40 0 0 0,4-19-1628 0 0,10-31 672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4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16 264 18719 0 0,'0'0'1692'0'0,"1"-3"-1329"0"0,2-7-209 0 0,0-1 0 0 0,1 1 0 0 0,0 0 0 0 0,0 1 0 0 0,1-1 0 0 0,0 1 0 0 0,1 0 0 0 0,0 0 0 0 0,11-11 0 0 0,-9 10-181 0 0,6-7-195 0 0,0 2 0 0 0,1 0 0 0 0,17-13 0 0 0,-16 14 54 0 0,-13 10 226 0 0,0 1 0 0 0,1 0-1 0 0,0 0 1 0 0,-1 0 0 0 0,1 0 0 0 0,6-2-1 0 0,12-5 346 0 0,-16 7-196 0 0,0 0-1 0 0,0 0 0 0 0,0 1 1 0 0,0 0-1 0 0,1 0 0 0 0,-1 0 1 0 0,1 1-1 0 0,10-1 0 0 0,-3 2-155 0 0,0 2 0 0 0,26 5-1 0 0,-39-7-49 0 0,0 0-1 0 0,0 0 0 0 0,0 0 1 0 0,0 1-1 0 0,0-1 1 0 0,0 0-1 0 0,0 1 0 0 0,0-1 1 0 0,0 1-1 0 0,0-1 0 0 0,0 1 1 0 0,0 0-1 0 0,0-1 1 0 0,0 1-1 0 0,0 0 0 0 0,-1 0 1 0 0,1 0-1 0 0,0-1 1 0 0,0 1-1 0 0,-1 0 0 0 0,1 0 1 0 0,-1 0-1 0 0,1 0 1 0 0,-1 0-1 0 0,1 2 0 0 0,-1-2 2 0 0,1 1-1 0 0,-1 0 1 0 0,-1 0 0 0 0,1 0-1 0 0,0 0 1 0 0,0 0-1 0 0,-1-1 1 0 0,1 1-1 0 0,-1 0 1 0 0,1 0 0 0 0,-1-1-1 0 0,0 1 1 0 0,-2 3-1 0 0,-2 3 6 0 0,0 0-1 0 0,-1-1 0 0 0,0 0 1 0 0,-14 13-1 0 0,-7 4 32 0 0,0 0 60 0 0,-54 39 1 0 0,0-7 8 0 0,61-43-555 0 0,-29 22 0 0 0,39-27-662 0 0,1 1-1 0 0,-11 12 1 0 0,10-10-517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0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19807 0 0,'0'0'1991'0'0,"3"0"-1824"0"0,5-1-153 0 0,-1 0 0 0 0,0 0 0 0 0,1-1 0 0 0,-1 0 0 0 0,10-4 0 0 0,18-5-106 0 0,-22 7-25 0 0,-1 0-1 0 0,16-8 1 0 0,-17 7 232 0 0,1 1-1 0 0,-1 0 0 0 0,16-4 0 0 0,-7 5 95 0 0,-18 3 183 0 0,-1 2-338 0 0,0 0-69 0 0,0 1 1 0 0,0 0 0 0 0,0-1 0 0 0,-1 1 0 0 0,1 0-1 0 0,-1 0 1 0 0,1 0 0 0 0,-1 0 0 0 0,0-1-1 0 0,0 1 1 0 0,0 0 0 0 0,-1 0 0 0 0,1 0 0 0 0,-1 0-1 0 0,1-1 1 0 0,-1 1 0 0 0,0 0 0 0 0,-2 3 0 0 0,-3 9-157 0 0,-1-1 0 0 0,-10 15 0 0 0,9-15 20 0 0,-78 130-534 0 0,67-113 864 0 0,13-23-56 0 0,1 1-1 0 0,0-1 0 0 0,0 1 1 0 0,1 0-1 0 0,-6 17 0 0 0,2-6 7 0 0,7-18-110 0 0,0 1 0 0 0,0 0 1 0 0,0-1-1 0 0,0 1 0 0 0,0 0 1 0 0,1-1-1 0 0,-1 1 0 0 0,1 0 0 0 0,-1 5 1 0 0,4 6-10 0 0,-2-12-24 0 0,1-1 0 0 0,-1 1 0 0 0,1 0-1 0 0,-1 0 1 0 0,1-1 0 0 0,0 1 0 0 0,0-1 0 0 0,-1 0-1 0 0,1 0 1 0 0,0 1 0 0 0,0-1 0 0 0,0 0-1 0 0,1-1 1 0 0,-1 1 0 0 0,0 0 0 0 0,0-1-1 0 0,0 1 1 0 0,1-1 0 0 0,-1 1 0 0 0,0-1 0 0 0,0 0-1 0 0,1 0 1 0 0,-1 0 0 0 0,0 0 0 0 0,4-1-1 0 0,1-1-101 0 0,0 1 0 0 0,0-1 0 0 0,0 0 0 0 0,0 0 0 0 0,0-1 0 0 0,-1 1 0 0 0,7-5 0 0 0,6-4-909 0 0,27-21 0 0 0,-14 3-147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5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 9216 0 0,'0'0'6986'0'0,"-5"7"-3535"0"0,-24 84-2317 0 0,-9 23-1194 0 0,-31 100 124 0 0,51-155-64 0 0,-10 40 0 0 0,19-65-67 0 0,5-24-116 0 0,1 1-1 0 0,1-1 1 0 0,-2 14-1 0 0,4-17 38 0 0,-2 11-1589 0 0,-2-6-2246 0 0,-2-2-2099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2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35 10592 0 0,'2'1'10673'0'0,"-1"1"-10570"0"0,1-1-1 0 0,0 1 1 0 0,-1-1 0 0 0,1 0 0 0 0,0 1 0 0 0,0-1 0 0 0,0 0 0 0 0,0 0 0 0 0,0 0 0 0 0,0-1 0 0 0,0 1-1 0 0,0 0 1 0 0,1-1 0 0 0,-1 0 0 0 0,4 1 0 0 0,0-1-114 0 0,-1-1 0 0 0,1 1 0 0 0,0-1 0 0 0,-1 0 0 0 0,10-4 0 0 0,-6 3-99 0 0,1 0 1 0 0,15-1-1 0 0,-18 2 83 0 0,1 1 0 0 0,-1-2 1 0 0,12-2-1 0 0,-14 2 88 0 0,0 1 1 0 0,0 0-1 0 0,0 0 0 0 0,0 1 1 0 0,0 0-1 0 0,6 0 1 0 0,-7 0-7 0 0,4-1 195 0 0,1 0 0 0 0,-1 0 1 0 0,1-1-1 0 0,-1 0 0 0 0,9-3 0 0 0,-9 2-127 0 0,1 1-1 0 0,-1-1 0 0 0,0 2 0 0 0,1-1 0 0 0,9 1 1 0 0,-15 1-89 0 0,-1 0 1 0 0,1 0 0 0 0,-1 0 0 0 0,1 0-1 0 0,0 1 1 0 0,-1-1 0 0 0,1 1 0 0 0,-1 0-1 0 0,1 0 1 0 0,2 1 0 0 0,-4-1-42 0 0,0-1 1 0 0,0 1-1 0 0,0 0 0 0 0,-1 0 1 0 0,1 0-1 0 0,0 0 0 0 0,0 0 1 0 0,-1 0-1 0 0,1 0 0 0 0,-1 0 1 0 0,1 0-1 0 0,-1 0 0 0 0,1 0 1 0 0,-1 0-1 0 0,1 0 0 0 0,-1 0 1 0 0,0 0-1 0 0,0 1 0 0 0,0-1 1 0 0,0 0-1 0 0,0 0 1 0 0,0 0-1 0 0,0 0 0 0 0,0 1 1 0 0,0 1-1 0 0,-15 67-4 0 0,11-58 11 0 0,1 0 0 0 0,-2-1 0 0 0,1 1 0 0 0,-2-1 0 0 0,-7 12 0 0 0,-7 16 0 0 0,-1 3-173 0 0,-45 66-1 0 0,19-33-55 0 0,14-28 73 0 0,7-11-184 0 0,13-18-186 0 0,0-1-1 0 0,-1 0 1 0 0,-18 16-1 0 0,-4-2-7146 0 0,24-21 1421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6.5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 0 21743 0 0,'-10'8'757'0'0,"10"-8"-716"0"0,0 0 0 0 0,0 0 0 0 0,-1 0 0 0 0,1 0 1 0 0,0 0-1 0 0,0 0 0 0 0,-1 0 0 0 0,1 0 0 0 0,0 0 1 0 0,0 1-1 0 0,0-1 0 0 0,-1 0 0 0 0,1 0 0 0 0,0 0 0 0 0,0 0 1 0 0,0 1-1 0 0,0-1 0 0 0,-1 0 0 0 0,1 0 0 0 0,0 0 1 0 0,0 1-1 0 0,0-1 0 0 0,0 0 0 0 0,0 0 0 0 0,0 0 1 0 0,0 1-1 0 0,0-1 0 0 0,0 0 0 0 0,-1 0 0 0 0,1 1 0 0 0,0-1 1 0 0,0 0-1 0 0,0 0 0 0 0,0 1 0 0 0,0-1 0 0 0,0 0 1 0 0,1 0-1 0 0,-1 1 0 0 0,17 1 44 0 0,0-1 0 0 0,0 0 0 0 0,27-4 0 0 0,9 1-41 0 0,7-1-230 0 0,-35 1 132 0 0,36 2 1 0 0,213 29 730 0 0,-239-23-639 0 0,-23-3-412 0 0,0-1 1 0 0,21 1-1 0 0,-6-3-5371 0 0,-9 0-2005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29.7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310 38 5984 0 0,'0'0'464'0'0,"-7"-9"5144"0"0,0-4 560 0 0,0-1-4194 0 0,6 12-1255 0 0,0 2-712 0 0,0 0 0 0 0,0 1 0 0 0,-1-1 0 0 0,1 0 1 0 0,0 0-1 0 0,0 1 0 0 0,0-1 0 0 0,-1 1 0 0 0,1-1 1 0 0,0 1-1 0 0,0 0 0 0 0,0-1 0 0 0,0 1 0 0 0,0 0 1 0 0,0 0-1 0 0,0-1 0 0 0,0 1 0 0 0,0 0 0 0 0,1 0 0 0 0,-1 0 1 0 0,-1 2-1 0 0,-11 27-24 0 0,7-16 60 0 0,1-2 49 0 0,1-1 0 0 0,1 1 0 0 0,0 0 0 0 0,-1 12 0 0 0,-4 15 138 0 0,-2 13-7 0 0,-5 74 0 0 0,2-10-127 0 0,-10 79-23 0 0,-4 26-8 0 0,19-174-68 0 0,-42 209-294 0 0,19-116-264 0 0,2-9-1462 0 0,18-95 1003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5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78 10592 0 0,'2'-1'8797'0'0,"3"-3"-8579"0"0,-1 1 1 0 0,1 1-1 0 0,0-1 1 0 0,0 1-1 0 0,0-1 0 0 0,10-1 1 0 0,37-9 24 0 0,-15 4-229 0 0,5-1 22 0 0,0 2-1 0 0,0 1 1 0 0,1 2-1 0 0,54 2 1 0 0,227 13 1362 0 0,-139 7-645 0 0,289 28 374 0 0,-452-42-1102 0 0,0 0 0 0 0,0 2 0 0 0,-1 1 0 0 0,0 0 0 0 0,26 13 0 0 0,-32-12-26 0 0,0 0 0 0 0,-1 1 1 0 0,0 1-1 0 0,0 0 0 0 0,-1 1 1 0 0,-1 1-1 0 0,22 22 0 0 0,-26-23 2 0 0,-1 0 0 0 0,0 0-1 0 0,-1 1 1 0 0,0 0 0 0 0,0 0 0 0 0,5 18-1 0 0,17 74-41 0 0,-21-73-13 0 0,4 28 20 0 0,3 60 1 0 0,-6-49 6 0 0,18 137-395 0 0,-17-120 404 0 0,10 53-15 0 0,-18-136 27 0 0,4 19-199 0 0,4 45 0 0 0,6 47-294 0 0,-1-14 498 0 0,-13-86 29 0 0,0-5-22 0 0,0 0 0 0 0,-1 0 0 0 0,0 0 0 0 0,0 0 0 0 0,-4 15 0 0 0,1-6 37 0 0,3-16-40 0 0,0 0 0 0 0,-1 1 0 0 0,1-1 0 0 0,0 0 0 0 0,-1 0 0 0 0,0 1-1 0 0,1-1 1 0 0,-1 0 0 0 0,0 0 0 0 0,0 0 0 0 0,0 0 0 0 0,0 0 0 0 0,-1 0 0 0 0,1 0-1 0 0,0 0 1 0 0,-1 0 0 0 0,1 0 0 0 0,-1-1 0 0 0,0 1 0 0 0,0-1 0 0 0,-2 2 0 0 0,-10 6 22 0 0,11-6-12 0 0,-1-1-1 0 0,1 0 1 0 0,0 0 0 0 0,-1-1 0 0 0,1 1 0 0 0,-5 1-1 0 0,-17 1 179 0 0,0 0 0 0 0,-1-2-1 0 0,-29 0 1 0 0,18-1-40 0 0,-380 5 1007 0 0,-30 15-604 0 0,258-8-601 0 0,25-1-77 0 0,-216 4-355 0 0,280-25-534 0 0,87 7 144 0 0,1 0 0 0 0,0-1 0 0 0,0-1 0 0 0,0 0 0 0 0,-22-11-1 0 0,7-4-6325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0.8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0 20415 0 0,'0'0'1848'0'0,"-2"1"-1517"0"0,0-1-304 0 0,-14 8 65 0 0,13-6 36 0 0,1 0 0 0 0,0 0 0 0 0,-1 0 0 0 0,1 1 0 0 0,0-1 1 0 0,0 1-1 0 0,0-1 0 0 0,0 1 0 0 0,0 0 0 0 0,1-1 0 0 0,-1 1 1 0 0,1 0-1 0 0,0 0 0 0 0,0 0 0 0 0,-1 4 0 0 0,-2 11-374 0 0,-9 30-1 0 0,-1 11-296 0 0,-4 28 316 0 0,8-36 105 0 0,-5 54-1 0 0,13-11-301 0 0,3-58 28 0 0,-5 7-2570 0 0,4-27-4167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125 246 16439 0 0,'0'0'802'0'0,"1"-1"-353"0"0,9-10-152 0 0,15-22 0 0 0,-15 19-259 0 0,21-23 1 0 0,82-68 463 0 0,-106 100-286 0 0,-1 0 0 0 0,1 1 0 0 0,1-1 0 0 0,-1 1 0 0 0,1 0 0 0 0,-1 1 0 0 0,1 0 0 0 0,0 0 0 0 0,0 1 0 0 0,0 0 0 0 0,1 1 0 0 0,-1-1 0 0 0,0 1 0 0 0,11 1 0 0 0,-18 0-180 0 0,0 0-1 0 0,0 0 0 0 0,0 0 1 0 0,0 0-1 0 0,0 0 0 0 0,-1 1 0 0 0,1-1 1 0 0,0 0-1 0 0,0 0 0 0 0,0 1 1 0 0,-1-1-1 0 0,1 1 0 0 0,0-1 0 0 0,-1 1 1 0 0,1-1-1 0 0,1 2 0 0 0,2 1 27 0 0,9 1 66 0 0,-12-4-120 0 0,0 1 0 0 0,-1-1 0 0 0,1 1 0 0 0,-1-1 0 0 0,1 0 1 0 0,-1 1-1 0 0,1-1 0 0 0,-1 1 0 0 0,1-1 0 0 0,-1 1 1 0 0,0 0-1 0 0,1-1 0 0 0,-1 1 0 0 0,0-1 0 0 0,1 1 0 0 0,-1 0 1 0 0,0-1-1 0 0,0 1 0 0 0,0 0 0 0 0,1 0 0 0 0,0 2 14 0 0,2 3-11 0 0,-2-4-10 0 0,0-1-1 0 0,0 0 0 0 0,0 1 0 0 0,0 0 1 0 0,-1-1-1 0 0,1 1 0 0 0,0-1 1 0 0,-1 1-1 0 0,0 0 0 0 0,1-1 0 0 0,-1 1 1 0 0,0 0-1 0 0,0 0 0 0 0,0-1 0 0 0,0 1 1 0 0,0 0-1 0 0,0-1 0 0 0,0 1 1 0 0,0 0-1 0 0,-1 0 0 0 0,0 2 0 0 0,-6 11 0 0 0,0 0 0 0 0,-1-1 0 0 0,-1 0 0 0 0,-1 0 0 0 0,0-1 0 0 0,0 0 0 0 0,-15 13 0 0 0,5-6 126 0 0,-1-1-1 0 0,-42 28 1 0 0,-18 16 233 0 0,17-11-196 0 0,35-30-2044 0 0,-49 49 1 0 0,49-43 188 0 0,9-14-18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1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110 1 13360 0 0,'0'0'1026'0'0,"0"1"-668"0"0,0 1-49 0 0,0 0 1 0 0,0-1-1 0 0,0 1 1 0 0,0-1 0 0 0,1 1-1 0 0,-1-1 1 0 0,1 1-1 0 0,-1-1 1 0 0,1 0 0 0 0,-1 1-1 0 0,1-1 1 0 0,0 1-1 0 0,0-1 1 0 0,0 0 0 0 0,0 0-1 0 0,0 0 1 0 0,0 1-1 0 0,0-1 1 0 0,0 0 0 0 0,0 0-1 0 0,0 0 1 0 0,0 0-1 0 0,1-1 1 0 0,-1 1 0 0 0,3 1-1 0 0,0 0-905 0 0,0 0 583 0 0,0 0 0 0 0,1-1 0 0 0,-1 0 1 0 0,1 0-1 0 0,-1 0 0 0 0,0 0 0 0 0,1-1 1 0 0,-1 0-1 0 0,1 0 0 0 0,-1 0 0 0 0,9-2 1 0 0,23 2-970 0 0,-32 1 953 0 0,0 0-1 0 0,0-1 1 0 0,0 2 0 0 0,0-1-1 0 0,0 0 1 0 0,0 1 0 0 0,-1-1-1 0 0,1 1 1 0 0,0 0 0 0 0,-1 1-1 0 0,1-1 1 0 0,-1 1 0 0 0,0-1-1 0 0,0 1 1 0 0,5 5 0 0 0,-8-6 165 0 0,1 0-1 0 0,-1 0 1 0 0,1 0 0 0 0,-1 0 0 0 0,0 0 0 0 0,0 0 0 0 0,0 1 0 0 0,0 3 0 0 0,-1-3-209 0 0,2 10 157 0 0,-1-8-154 0 0,0-1 0 0 0,0 1 0 0 0,0-1 0 0 0,-1 1-1 0 0,1-1 1 0 0,-1 1 0 0 0,0-1 0 0 0,0 1 0 0 0,-1-1 0 0 0,-3 8-1 0 0,2-5 41 0 0,-1 0-1 0 0,1 0 0 0 0,1 0 1 0 0,-1 0-1 0 0,1 1 0 0 0,0-1 1 0 0,0 12-1 0 0,2-17 180 0 0,0-1-126 0 0,0-1-1 0 0,1 0 0 0 0,-1 1 0 0 0,1-1 0 0 0,-1 0 1 0 0,0 1-1 0 0,1-1 0 0 0,-1 0 0 0 0,0 1 1 0 0,0-1-1 0 0,1 1 0 0 0,-1-1 0 0 0,0 1 0 0 0,0-1 1 0 0,0 1-1 0 0,1-1 0 0 0,-1 1 0 0 0,0-1 1 0 0,0 1-1 0 0,0-1 0 0 0,0 1 0 0 0,0-1 1 0 0,0 1-1 0 0,0 0 0 0 0,0 9 230 0 0,1-10-242 0 0,-1 1-1 0 0,0-1 1 0 0,0 1 0 0 0,1-1-1 0 0,-1 0 1 0 0,0 1-1 0 0,1-1 1 0 0,-1 0-1 0 0,0 1 1 0 0,1-1-1 0 0,-1 0 1 0 0,0 1-1 0 0,1-1 1 0 0,-1 0 0 0 0,1 0-1 0 0,-1 1 1 0 0,0-1-1 0 0,1 0 1 0 0,-1 0-1 0 0,1 0 1 0 0,0 1-1 0 0,1-1 5 0 0,10 9-14 0 0,5-1 0 0 0,-13-8 0 0 0,-1 0 0 0 0,10 7 0 0 0,-9-5 0 0 0,3 4 14 0 0,8 16 36 0 0,-11-10-50 0 0,-4-9 8 0 0,0-1 0 0 0,-1 0 0 0 0,1 0 0 0 0,-1 0 0 0 0,0 0 0 0 0,1 0 0 0 0,-3 3 0 0 0,0 4 67 0 0,1-5-39 0 0,0 1-1 0 0,0-1 1 0 0,-1 0-1 0 0,1 0 1 0 0,-1 0 0 0 0,0 0-1 0 0,0 0 1 0 0,0-1 0 0 0,-1 1-1 0 0,1-1 1 0 0,-7 5-1 0 0,-5 3-22 0 0,-27 15 0 0 0,13-12-151 0 0,-1-2-1 0 0,-1 0 1 0 0,-39 8-1 0 0,13-3-1307 0 0,19-6-154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1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1 3680 0 0,'-1'2'3496'0'0,"-6"8"2691"0"0,-1 3-575 0 0,4-4-5220 0 0,-5 30 1738 0 0,6-28-1990 0 0,0-1 0 0 0,-1 16 0 0 0,-49 328-34 0 0,52-343-73 0 0,0-1 0 0 0,0 17 0 0 0,2-18-586 0 0,-2 1 0 0 0,-1 14 0 0 0,-3-12-1295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2.6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290 96 20527 0 0,'0'0'996'0'0,"-2"2"-430"0"0,-195 174-3110 0 0,188-167 2473 0 0,-1 1 515 0 0,0 0 1 0 0,0 0-1 0 0,1 1 1 0 0,1 1-1 0 0,-8 12 1 0 0,0-2 653 0 0,16-21-1061 0 0,0-1 0 0 0,-1 0 0 0 0,1 1 0 0 0,0-1 0 0 0,0 1 0 0 0,0-1 0 0 0,-1 1-1 0 0,1-1 1 0 0,0 1 0 0 0,0-1 0 0 0,0 1 0 0 0,0-1 0 0 0,0 1 0 0 0,0-1 0 0 0,0 1-1 0 0,0-1 1 0 0,0 1 0 0 0,0-1 0 0 0,0 1 0 0 0,0-1 0 0 0,0 1 0 0 0,1 8 285 0 0,0-6-317 0 0,0-1 0 0 0,-1 1-1 0 0,1 0 1 0 0,0-1 0 0 0,0 1 0 0 0,1-1 0 0 0,-1 1 0 0 0,0-1 0 0 0,1 1 0 0 0,0-1 0 0 0,-1 0 0 0 0,1 0 0 0 0,0 0 0 0 0,0 0 0 0 0,0 0 0 0 0,0 0 0 0 0,4 2 0 0 0,9 6 23 0 0,24 14-1 0 0,-31-19-25 0 0,12 4-2 0 0,-1 0-1 0 0,31 9 1 0 0,-13-6 17 0 0,44 12 210 0 0,24 15-214 0 0,-66-15-13 0 0,-38-23-1 0 0,1 0 0 0 0,-1 0-1 0 0,0 0 1 0 0,1 0-1 0 0,-1 0 1 0 0,0 0 0 0 0,0 1-1 0 0,0-1 1 0 0,1 0 0 0 0,-2 1-1 0 0,1-1 1 0 0,0 1 0 0 0,0-1-1 0 0,0 1 1 0 0,-1 0-1 0 0,1-1 1 0 0,-1 1 0 0 0,1 0-1 0 0,-1-1 1 0 0,0 1 0 0 0,1 0-1 0 0,-1-1 1 0 0,0 1 0 0 0,0 0-1 0 0,0 0 1 0 0,0-1-1 0 0,-1 1 1 0 0,1 0 0 0 0,0-1-1 0 0,-2 4 1 0 0,0 0-14 0 0,1 1-1 0 0,-1-1 1 0 0,0 0-1 0 0,-1 0 1 0 0,1 0-1 0 0,-1-1 1 0 0,0 1-1 0 0,-6 7 1 0 0,-60 55-153 0 0,58-58 128 0 0,0-1 0 0 0,0 0 0 0 0,0-1 0 0 0,-1-1 0 0 0,-14 7 0 0 0,12-7 39 0 0,5-2 84 0 0,0-1 0 0 0,-19 6 0 0 0,25-9-39 0 0,0 1-1 0 0,-1-1 1 0 0,1 0 0 0 0,0 0 0 0 0,0 0 0 0 0,0 0 0 0 0,0 0-1 0 0,-1-1 1 0 0,1 1 0 0 0,0-1 0 0 0,0 0 0 0 0,0 0-1 0 0,-4-2 1 0 0,4 1 19 0 0,0 1 0 0 0,0-1-1 0 0,0 1 1 0 0,0-1 0 0 0,0 0 0 0 0,1-1-1 0 0,-1 1 1 0 0,1 0 0 0 0,-1-1-1 0 0,1 1 1 0 0,0-1 0 0 0,0 0 0 0 0,0 1-1 0 0,0-1 1 0 0,1 0 0 0 0,-1 0 0 0 0,1-1-1 0 0,0 1 1 0 0,0 0 0 0 0,0 0-1 0 0,0-1 1 0 0,0-2 0 0 0,0-7 34 0 0,1 0 0 0 0,0-1-1 0 0,1 1 1 0 0,0 0 0 0 0,2 1 0 0 0,5-24 0 0 0,33-72 772 0 0,-19 58-715 0 0,39-90-679 0 0,17-48-759 0 0,-74 176 793 0 0,-1 0-1 0 0,0 0 1 0 0,0-19 0 0 0,0 11-361 0 0,-3 16 534 0 0,0-1 0 0 0,-1 1 0 0 0,1-1 0 0 0,-1 1 1 0 0,0-1-1 0 0,0 1 0 0 0,0 0 0 0 0,-1-1 0 0 0,0 1 0 0 0,1 0 1 0 0,-1 0-1 0 0,-1 0 0 0 0,1 0 0 0 0,-1 1 0 0 0,1-1 1 0 0,-1 1-1 0 0,0-1 0 0 0,-6-4 0 0 0,3 3-226 0 0,0 0 1 0 0,0 0-1 0 0,-8-4 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4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185 0 18055 0 0,'-22'0'827'0'0,"18"0"-22"0"0,-3 0-401 0 0,-2 0 26 0 0,7 0 696 0 0,-1 2-646 0 0,2-1-477 0 0,-1-1 0 0 0,1 1 0 0 0,0 0 0 0 0,0 0 1 0 0,0 0-1 0 0,0 0 0 0 0,0 0 0 0 0,0 0 0 0 0,0 1 0 0 0,0-1 0 0 0,0 0 0 0 0,1 0 0 0 0,-1 1 0 0 0,0-1 0 0 0,1 0 0 0 0,-1 1 0 0 0,1-1 0 0 0,0 1 0 0 0,-1-1 0 0 0,1 0 0 0 0,0 1 0 0 0,0-1 0 0 0,0 1 0 0 0,0 1 0 0 0,0-1-10 0 0,-1 0-1 0 0,1 0 1 0 0,0 0-1 0 0,-1 0 1 0 0,1 0-1 0 0,-1 0 0 0 0,1 0 1 0 0,-1 0-1 0 0,0 0 1 0 0,0 0-1 0 0,0-1 1 0 0,-2 3-1 0 0,-3 8 6 0 0,4-7 2 0 0,1 0 0 0 0,0-1 0 0 0,0 1 0 0 0,0 0-1 0 0,1 1 1 0 0,0 8 0 0 0,-1 4-11 0 0,-4 26-18 0 0,-1 46 192 0 0,6-21-11 0 0,-5 174 294 0 0,6-114-323 0 0,1-87-131 0 0,-6 71 0 0 0,-16 69-403 0 0,19-169 324 0 0,-1 0 0 0 0,-1 1-1 0 0,0-1 1 0 0,-1 0 0 0 0,-6 16-1 0 0,4-16-576 0 0,0 0 0 0 0,2 0-1 0 0,-1 0 1 0 0,2 0 0 0 0,-1 1-1 0 0,0 13 1 0 0,-1 3-5801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5.5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223 13 7832 0 0,'0'0'9'0'0,"11"6"86"0"0,-8-3 114 0 0,-6-2 624 0 0,1-1 809 0 0,5 0 548 0 0,39-1 2378 0 0,26-7-4535 0 0,-14 1-377 0 0,58 2 0 0 0,-70 3 222 0 0,16 3 204 0 0,1 2-1 0 0,59 12 1 0 0,-50-6 330 0 0,283 56 942 0 0,-241-42-1273 0 0,168 18-60 0 0,-48-17 440 0 0,-169-14-262 0 0,-37-6-54 0 0,27 1-1 0 0,171 16 208 0 0,-198-16-308 0 0,33 11 0 0 0,-14-3 92 0 0,-35-11-88 0 0,-1 0 0 0 0,1 1 1 0 0,-1 0-1 0 0,0 1 0 0 0,0 0 0 0 0,6 4 0 0 0,-9-5 14 0 0,0 0 1 0 0,-1 0 0 0 0,1 0-1 0 0,-1 0 1 0 0,1 1 0 0 0,-1 0-1 0 0,0-1 1 0 0,-1 1-1 0 0,1 0 1 0 0,3 6 0 0 0,-6-8-42 0 0,1-1 1 0 0,-1 0-1 0 0,0 0 1 0 0,1 0-1 0 0,-1 0 0 0 0,0 0 1 0 0,0 0-1 0 0,0 1 1 0 0,1-1-1 0 0,-1 0 1 0 0,0 0-1 0 0,-1 0 1 0 0,1 3-1 0 0,0 13 244 0 0,4-4-154 0 0,-3-10-85 0 0,0-1-1 0 0,0 0 1 0 0,-1 1 0 0 0,1-1-1 0 0,-1 1 1 0 0,1-1 0 0 0,-1 1-1 0 0,0-1 1 0 0,0 0-1 0 0,0 1 1 0 0,-1-1 0 0 0,1 1-1 0 0,0-1 1 0 0,-1 1 0 0 0,-1 3-1 0 0,-5 22 121 0 0,6-23-121 0 0,0 1 0 0 0,0-1-1 0 0,-1 1 1 0 0,-3 7 0 0 0,0-2-18 0 0,0 1 0 0 0,0 0 0 0 0,-2 14 1 0 0,3-12 27 0 0,-10 24-24 0 0,10-29-9 0 0,0 1 1 0 0,1 1-1 0 0,-4 18 1 0 0,-3 29 23 0 0,6-37-17 0 0,0-1 0 0 0,-1 36 0 0 0,3-9-9 0 0,1-23 0 0 0,1 25 0 0 0,2 8 0 0 0,-2-28 0 0 0,7 52 0 0 0,7 12 0 0 0,4 25 0 0 0,-14-93-107 0 0,-2 1 1 0 0,-1-1-1 0 0,-1 0 0 0 0,-1 0 0 0 0,-6 37 0 0 0,6-55 31 0 0,-1 1 0 0 0,0 0 0 0 0,-4 8 0 0 0,-3 11-99 0 0,7-20 144 0 0,0 0-1 0 0,0 0 0 0 0,-1-1 0 0 0,0 1 0 0 0,0-1 0 0 0,-7 10 1 0 0,8-13 79 0 0,-1 0 1 0 0,1 0-1 0 0,-1 0 1 0 0,0 0-1 0 0,0 0 1 0 0,0-1-1 0 0,0 1 1 0 0,0-1-1 0 0,0 0 1 0 0,-1 0-1 0 0,1 0 1 0 0,-7 3-1 0 0,2-4 21 0 0,1 1 0 0 0,0-1 0 0 0,0 0 0 0 0,-1 0 0 0 0,1-1 0 0 0,-10-1 0 0 0,-46-7 393 0 0,24 2-85 0 0,-132-22 534 0 0,17 2-670 0 0,22 10 5 0 0,-48-6 142 0 0,-74-6 339 0 0,164 19-487 0 0,-104-6 32 0 0,123 11-203 0 0,-98-4 90 0 0,84 6-86 0 0,-151 3 24 0 0,76 3-387 0 0,129-4-518 0 0,0-2 0 0 0,-48-7 0 0 0,50 3-689 0 0,0-1-309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5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0 13360 0 0,'1'0'29'0'0,"-1"0"0"0"0,0 0 0 0 0,0 0 1 0 0,1 0-1 0 0,-1 0 0 0 0,0 0 0 0 0,0 0 1 0 0,0 0-1 0 0,1 0 0 0 0,-1 0 0 0 0,0 0 1 0 0,0 0-1 0 0,1 0 0 0 0,-1 0 0 0 0,0 1 0 0 0,0-1 1 0 0,0 0-1 0 0,1 0 0 0 0,-1 0 0 0 0,0 0 1 0 0,0 0-1 0 0,0 0 0 0 0,1 1 0 0 0,-1-1 1 0 0,0 0-1 0 0,0 0 0 0 0,0 0 0 0 0,0 0 1 0 0,0 1-1 0 0,1-1 0 0 0,-1 0 0 0 0,0 0 1 0 0,0 1-1 0 0,0-1 0 0 0,0 0 0 0 0,0 0 1 0 0,0 0-1 0 0,0 1 0 0 0,0-1 0 0 0,0 0 1 0 0,0 0-1 0 0,0 1 0 0 0,0-1 0 0 0,0 0 1 0 0,0 0-1 0 0,0 0 0 0 0,0 1 0 0 0,0-1 1 0 0,0 0-1 0 0,0 0 0 0 0,0 1 0 0 0,0-1 0 0 0,-1 0 1 0 0,1 0-1 0 0,-2 2 1829 0 0,1 12 2830 0 0,-9-2-2413 0 0,9-12-2230 0 0,0 1 0 0 0,0 0 0 0 0,0 0 0 0 0,0 0 0 0 0,0 0 0 0 0,0 0 0 0 0,1 0 0 0 0,-1 0 0 0 0,0 0 0 0 0,1 0 0 0 0,-1 0 0 0 0,0 0 0 0 0,1 0 0 0 0,0 0 0 0 0,-1 0 0 0 0,0 3 0 0 0,2 1-32 0 0,-1-4-12 0 0,0 0 1 0 0,0 0-1 0 0,0 0 1 0 0,0 0-1 0 0,0 0 1 0 0,0 0-1 0 0,0 0 1 0 0,-1 0-1 0 0,1-1 1 0 0,0 1-1 0 0,0 0 1 0 0,-1 0-1 0 0,1 0 1 0 0,0 0-1 0 0,-1 0 1 0 0,1-1-1 0 0,-1 1 1 0 0,1 0-1 0 0,-1 0 1 0 0,0-1-1 0 0,1 1 1 0 0,-1 0-1 0 0,0-1 1 0 0,1 1-1 0 0,-2 0 1 0 0,0 0-23 0 0,0 1-1 0 0,0-1 1 0 0,0 0-1 0 0,1 1 1 0 0,-1-1 0 0 0,0 1-1 0 0,1 0 1 0 0,-1-1-1 0 0,1 1 1 0 0,0 0 0 0 0,-1 0-1 0 0,1 0 1 0 0,0 0 0 0 0,0 0-1 0 0,0 0 1 0 0,1 1-1 0 0,-1-1 1 0 0,0 0 0 0 0,1 0-1 0 0,0 0 1 0 0,-1 1 0 0 0,1-1-1 0 0,0 0 1 0 0,0 1-1 0 0,0-1 1 0 0,0 0 0 0 0,2 5-1 0 0,-2-2-12 0 0,0 1 0 0 0,-1 0-1 0 0,1 0 1 0 0,-1-1-1 0 0,0 1 1 0 0,-1 0 0 0 0,1-1-1 0 0,-4 9 1 0 0,-5 22-1 0 0,3 3 7 0 0,2-6 2 0 0,-11 38 0 0 0,13-63 11 0 0,1 0 0 0 0,-1 1 0 0 0,2-1 0 0 0,-1 1 0 0 0,1-1 0 0 0,1 1 0 0 0,-1 0-1 0 0,3 16 1 0 0,-2-19-7 0 0,0 0-1 0 0,-1 0 0 0 0,1-1 1 0 0,-1 1-1 0 0,-3 10 0 0 0,-1 18-2063 0 0,5-32 52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6.1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29 147 22087 0 0,'-3'0'107'0'0,"1"0"0"0"0,0 0 0 0 0,0 1 0 0 0,-1-1-1 0 0,1 0 1 0 0,0 1 0 0 0,-1-1 0 0 0,1 1 0 0 0,-4 1-1 0 0,5-1 1040 0 0,8-14-936 0 0,-3 10-210 0 0,0-1-1 0 0,-1 1 0 0 0,1 1 1 0 0,5-4-1 0 0,-5 4-16 0 0,-1-1 0 0 0,1 1-1 0 0,-1-1 1 0 0,1 1 0 0 0,-1-1 0 0 0,4-5-1 0 0,-4 4-12 0 0,1 1 0 0 0,0-1-1 0 0,0 1 1 0 0,0-1 0 0 0,1 1-1 0 0,-1 0 1 0 0,1 1 0 0 0,0-1-1 0 0,-1 1 1 0 0,1 0 0 0 0,8-2-1 0 0,-8 3-54 0 0,0-1 0 0 0,-1 1 0 0 0,0-1 0 0 0,1 0 0 0 0,-1 0-1 0 0,0 0 1 0 0,0-1 0 0 0,0 0 0 0 0,0 0 0 0 0,-1 0 0 0 0,1 0 0 0 0,-1 0-1 0 0,4-5 1 0 0,-6 7 62 0 0,0 0-1 0 0,1 0 0 0 0,-1 0 1 0 0,1 0-1 0 0,-1 0 0 0 0,1 0 1 0 0,-1 0-1 0 0,1 0 0 0 0,-1 0 1 0 0,1 1-1 0 0,0-1 0 0 0,0 1 1 0 0,-1-1-1 0 0,1 1 0 0 0,0 0 1 0 0,0 0-1 0 0,-1-1 0 0 0,1 1 1 0 0,3 1-1 0 0,17-4 93 0 0,-17 1-2 0 0,-1 0-1 0 0,0 1 1 0 0,1 0 0 0 0,-1 0-1 0 0,0 0 1 0 0,1 1-1 0 0,-1-1 1 0 0,1 1-1 0 0,-1 0 1 0 0,1 1 0 0 0,-1-1-1 0 0,1 1 1 0 0,-1-1-1 0 0,5 3 1 0 0,1 0 133 0 0,-1 0 0 0 0,0 1 1 0 0,0 0-1 0 0,9 6 0 0 0,-10-5-187 0 0,-4-3-17 0 0,-1 0-1 0 0,0 0 1 0 0,1 1-1 0 0,-1-1 1 0 0,0 1-1 0 0,-1 0 1 0 0,1-1 0 0 0,0 1-1 0 0,-1 1 1 0 0,1-1-1 0 0,-1 0 1 0 0,0 0-1 0 0,2 5 1 0 0,-3-5-38 0 0,0 0-1 0 0,0 0 1 0 0,-1 1 0 0 0,1-1-1 0 0,-1 0 1 0 0,1 1 0 0 0,-1-1 0 0 0,0 0-1 0 0,0 1 1 0 0,0-1 0 0 0,-1 0-1 0 0,1 1 1 0 0,-1-1 0 0 0,0 0-1 0 0,0 0 1 0 0,0 0 0 0 0,0 0-1 0 0,-1 0 1 0 0,1 0 0 0 0,-1 0 0 0 0,-4 5-1 0 0,-2 7-158 0 0,6-11 193 0 0,-1 0-1 0 0,1 0 1 0 0,-1 0 0 0 0,0 0 0 0 0,0-1 0 0 0,0 1 0 0 0,-4 2 0 0 0,-43 29-46 0 0,28-17 3 0 0,-1-1-1 0 0,0-2 0 0 0,-29 16 0 0 0,25-16-6 0 0,-23 11-416 0 0,-9 5-4321 0 0,48-26-1766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6.5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0 18455 0 0,'0'0'1852'0'0,"0"2"-1697"0"0,-7 29-2 0 0,6-28-144 0 0,0 0 0 0 0,0-1 0 0 0,0 1 0 0 0,0-1 0 0 0,-1 0 1 0 0,1 1-1 0 0,-1-1 0 0 0,1 0 0 0 0,-1 0 0 0 0,0 0 0 0 0,0 0 0 0 0,-2 2 0 0 0,-11 13-107 0 0,12-11 78 0 0,-1-1 0 0 0,0 1 0 0 0,0-1-1 0 0,-1 0 1 0 0,-8 8 0 0 0,9-9 37 0 0,2-2 1 0 0,-1 0 0 0 0,1 1 0 0 0,0 0 0 0 0,1 0 1 0 0,-1-1-1 0 0,0 1 0 0 0,1 0 0 0 0,0 0 0 0 0,-1 0 0 0 0,1 1 0 0 0,-1 5 0 0 0,-5 14 477 0 0,6-20-397 0 0,0-1-1 0 0,0 1 0 0 0,0-1 0 0 0,1 1 1 0 0,-1 0-1 0 0,1 0 0 0 0,0-1 0 0 0,0 1 1 0 0,0 0-1 0 0,0-1 0 0 0,0 1 0 0 0,0 0 1 0 0,1 0-1 0 0,1 3 0 0 0,-1-1 56 0 0,1-1 0 0 0,0 0 0 0 0,0 0 0 0 0,0 0 0 0 0,1 0-1 0 0,0 0 1 0 0,5 7 0 0 0,0-4-34 0 0,-1 0 1 0 0,1 0-1 0 0,0-1 0 0 0,0 0 0 0 0,1 0 1 0 0,0-1-1 0 0,11 5 0 0 0,-16-9-115 0 0,0 0 0 0 0,0 1 0 0 0,1-2 0 0 0,-1 1 0 0 0,7 0 0 0 0,-8-1-15 0 0,0 1 0 0 0,0-1 0 0 0,0 1 0 0 0,0-1 0 0 0,0 1 0 0 0,0 0 0 0 0,0 0 1 0 0,3 1-1 0 0,-2-2-125 0 0,8-3-20 0 0,9-3-24 0 0,-20 5 146 0 0,0 1 1 0 0,0-1 0 0 0,0 1 0 0 0,-1-1-1 0 0,1 1 1 0 0,0-1 0 0 0,0 1 0 0 0,0-1-1 0 0,-1 0 1 0 0,1 1 0 0 0,0-1 0 0 0,-1 0-1 0 0,1 0 1 0 0,-1 1 0 0 0,1-1-1 0 0,-1 0 1 0 0,1-1 0 0 0,0 0-50 0 0,0 0 1 0 0,0 0-1 0 0,0 0 0 0 0,0 0 1 0 0,0 0-1 0 0,0 1 1 0 0,0-1-1 0 0,1 0 0 0 0,2-1 1 0 0,-3 1-18 0 0,1 0 0 0 0,-1 0 1 0 0,1 1-1 0 0,-1-1 1 0 0,1 0-1 0 0,-1 0 1 0 0,0 0-1 0 0,1-4 0 0 0,3-9-1174 0 0,-2 7 237 0 0,0 0 1 0 0,0 0 0 0 0,5-9-1 0 0,2-2-946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6.8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0 13128 0 0,'0'0'597'0'0,"-2"2"-8"0"0,0-1-525 0 0,1 1-53 0 0,-1-1 1 0 0,0 0 0 0 0,1 1-1 0 0,0-1 1 0 0,-1 1-1 0 0,1-1 1 0 0,0 1-1 0 0,-1 0 1 0 0,1-1 0 0 0,0 1-1 0 0,0 0 1 0 0,1 0-1 0 0,-1 0 1 0 0,-1 3 0 0 0,1-2 138 0 0,-1 1 0 0 0,0-1 1 0 0,1 0-1 0 0,-1 1 0 0 0,0-1 1 0 0,-1 0-1 0 0,1 0 0 0 0,-4 3 1 0 0,3-3 155 0 0,0 0 0 0 0,1 0 0 0 0,-1 1 0 0 0,1-1 0 0 0,0 1 0 0 0,-3 4 0 0 0,-18 55 1761 0 0,18-53-1908 0 0,1 1-1 0 0,1 0 1 0 0,-4 21 0 0 0,3-14-91 0 0,2-9-43 0 0,-1 0-1 0 0,0 0 1 0 0,-5 8 0 0 0,4-9-15 0 0,1-1-1 0 0,0 1 0 0 0,0 0 1 0 0,-2 13-1 0 0,2 1 15 0 0,-2 1 0 0 0,-12 37 0 0 0,2-12 67 0 0,-7 19-1238 0 0,10-48-3704 0 0,-3 1-1653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7.3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33 5064 0 0,'3'0'10405'0'0,"0"0"-10220"0"0,0 0 0 0 0,0 0 1 0 0,0-1-1 0 0,1 0 0 0 0,-1 1 0 0 0,0-1 0 0 0,-1 0 1 0 0,1-1-1 0 0,0 1 0 0 0,0 0 0 0 0,4-4 0 0 0,0 2-150 0 0,0 0-1 0 0,0 1 0 0 0,0 0 0 0 0,0 0 0 0 0,0 1 0 0 0,0-1 0 0 0,0 1 0 0 0,1 1 0 0 0,12 0 0 0 0,27-4-67 0 0,-40 4 42 0 0,-1 0 0 0 0,1 1-1 0 0,-1-1 1 0 0,1 1-1 0 0,-1 0 1 0 0,1 1-1 0 0,10 3 1 0 0,15 3 125 0 0,-17-4 91 0 0,1 0 1 0 0,-1 1-1 0 0,20 8 0 0 0,-20-4-225 0 0,-13-7-20 0 0,-1-1-1 0 0,1 1 0 0 0,-1-1 0 0 0,1 1 1 0 0,-1-1-1 0 0,0 1 0 0 0,0 0 1 0 0,0 0-1 0 0,0-1 0 0 0,0 1 0 0 0,0 0 1 0 0,-1 0-1 0 0,1 0 0 0 0,-1 0 0 0 0,1 0 1 0 0,-1 0-1 0 0,1 4 0 0 0,-2-2 0 0 0,1 1 0 0 0,-1 0 0 0 0,0-1-1 0 0,0 1 1 0 0,-3 7 0 0 0,1-2 33 0 0,-1-1 66 0 0,0 0 0 0 0,0 0-1 0 0,-1 0 1 0 0,0-1 0 0 0,0 0 0 0 0,-12 13-1 0 0,-4 7 302 0 0,-31 55 1131 0 0,46-72-1196 0 0,0 0 1 0 0,1 0-1 0 0,0 1 0 0 0,1 0 1 0 0,-4 21-1 0 0,7-28-257 0 0,1 0 0 0 0,0 0 0 0 0,0 0 0 0 0,0 1 0 0 0,0-1 0 0 0,1 0 0 0 0,0 0 0 0 0,0 0 0 0 0,0-1 0 0 0,1 1 0 0 0,0 0 0 0 0,0 0 0 0 0,0-1 0 0 0,0 1 0 0 0,1-1 0 0 0,0 0 0 0 0,-1 0 0 0 0,2 0 0 0 0,-1 0 0 0 0,0 0 0 0 0,1 0 0 0 0,4 3 0 0 0,-5-6-60 0 0,-1 1 0 0 0,1 0 0 0 0,-1-1 0 0 0,1 0 0 0 0,0 0 1 0 0,-1 0-1 0 0,1 0 0 0 0,0 0 0 0 0,0 0 0 0 0,0-1 1 0 0,0 1-1 0 0,-1-1 0 0 0,1 0 0 0 0,0 0 0 0 0,0 0 0 0 0,0 0 1 0 0,0 0-1 0 0,0-1 0 0 0,0 1 0 0 0,3-2 0 0 0,2 0-99 0 0,-1-1 0 0 0,0 0 0 0 0,1 0 0 0 0,-1-1 0 0 0,-1 0 0 0 0,8-5 0 0 0,43-36-2465 0 0,-22 13-3280 0 0,-9 5-650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5:11:37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368 1 3224 0 0,'-95'78'1038'0'0,"58"-43"6776"0"0,-52 63 0 0 0,66-71-7433 0 0,-54 75-940 0 0,70-91 406 0 0,1 0 0 0 0,0 1 0 0 0,0-1 0 0 0,2 1 0 0 0,-1 0-1 0 0,1 0 1 0 0,-3 23 0 0 0,6-32 168 0 0,1 0 0 0 0,0 0 0 0 0,0 0 0 0 0,0 0 0 0 0,0 1 0 0 0,0-1 0 0 0,1 0 0 0 0,0 0 0 0 0,-1 0 0 0 0,1 0 0 0 0,0 0 0 0 0,1-1 0 0 0,-1 1 0 0 0,0 0 0 0 0,1 0 0 0 0,-1-1 0 0 0,1 1 0 0 0,0-1 0 0 0,0 1 0 0 0,0-1 0 0 0,0 0 0 0 0,1 0 0 0 0,-1 0 0 0 0,0 0 0 0 0,1 0 0 0 0,0 0 0 0 0,-1-1 0 0 0,1 1 0 0 0,4 1 0 0 0,2 0 128 0 0,1 1 0 0 0,0-1-1 0 0,0-1 1 0 0,0 1 0 0 0,0-2 0 0 0,0 0 0 0 0,18 1-1 0 0,-12-3 58 0 0,-1-1 0 0 0,1 0 0 0 0,-1-1-1 0 0,23-7 1 0 0,59-25 699 0 0,-64 19-616 0 0,52-32 0 0 0,-67 36-12 0 0,-1-2-1 0 0,0 0 0 0 0,-1 0 1 0 0,25-31-1 0 0,-35 37-72 0 0,1 0 1 0 0,-2 0-1 0 0,1 0 0 0 0,-1-1 0 0 0,0 0 0 0 0,-1 0 0 0 0,6-17 0 0 0,-9 22-142 0 0,0 0 0 0 0,0 0 0 0 0,0 0 0 0 0,0 0 0 0 0,-1 0 0 0 0,0-1 0 0 0,0 1-1 0 0,0 0 1 0 0,0 0 0 0 0,-1-1 0 0 0,1 1 0 0 0,-1 0 0 0 0,0 0 0 0 0,-1 0 0 0 0,1 0 0 0 0,-1 0-1 0 0,1 0 1 0 0,-1 0 0 0 0,0 0 0 0 0,-1 1 0 0 0,-3-5 0 0 0,-1 0-214 0 0,-2 0 0 0 0,1 1-1 0 0,-1 0 1 0 0,0 0 0 0 0,-1 1 0 0 0,1 1 0 0 0,-1-1-1 0 0,0 1 1 0 0,-1 1 0 0 0,-15-5 0 0 0,-21-7-8780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2.1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1 12440 0 0,'0'0'957'0'0,"1"2"-341"0"0,6 12 1216 0 0,7 18 1845 0 0,-6-5-1770 0 0,-3-13-1809 0 0,-1 1 1 0 0,-1-1-1 0 0,2 21 0 0 0,-4 16-539 0 0,-9 73 1 0 0,1-39 182 0 0,-13 111 5 0 0,13-134 254 0 0,2-27 7 0 0,2-12 15 0 0,-1 29 0 0 0,4-40-6 0 0,-5 22 1 0 0,0 5-1539 0 0,5-38 1299 0 0,0 0 0 0 0,0 0 0 0 0,0 0 0 0 0,0 0 0 0 0,0 1 0 0 0,0-1 0 0 0,-1 0 0 0 0,1 0 0 0 0,0 0 0 0 0,-1 0 0 0 0,1 0-1 0 0,-1 1 1 0 0,-1 2-801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2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1 13824 0 0,'0'0'1061'0'0,"0"2"-692"0"0,1 4 187 0 0,0 1 0 0 0,0-1-1 0 0,3 11 1 0 0,2 12 2825 0 0,1 20-767 0 0,2 13-2185 0 0,-2 7-292 0 0,1 26-72 0 0,-6-21-65 0 0,0-27 0 0 0,-6 53 0 0 0,-8 3-65 0 0,-46 175 0 0 0,52-258-340 0 0,-1 1 1 0 0,-14 28 0 0 0,17-41-65 0 0,-8 16-1183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7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0 23551 0 0,'-12'15'593'0'0,"10"-12"-421"0"0,-1-1 1 0 0,1 1 0 0 0,0 0-1 0 0,1-1 1 0 0,-1 1 0 0 0,-2 6 0 0 0,-3 9 151 0 0,5-14-273 0 0,1 0 0 0 0,-1 1 0 0 0,1-1 0 0 0,0 1 0 0 0,0-1-1 0 0,0 1 1 0 0,1 0 0 0 0,0 5 0 0 0,6 71-197 0 0,0 4-126 0 0,-6-23-21 0 0,-6 198-492 0 0,0-108 517 0 0,1-8 136 0 0,-1 127 104 0 0,7-211-173 0 0,-1-47-182 0 0,0 0-1 0 0,4 18 1 0 0,2-6-5680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3.3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11520 0 0,'0'3'886'0'0,"3"47"2275"0"0,3 0-1 0 0,22 96 1 0 0,4 29-2590 0 0,-21-92-558 0 0,7 80-94 0 0,-1 694 313 0 0,-19-401 132 0 0,3-251-1280 0 0,-1-198 849 0 0,2 67-1064 0 0,-1-64 379 0 0,0 0 0 0 0,1 0 0 0 0,0 0 0 0 0,0-1 0 0 0,5 11 0 0 0,2-5-5401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4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0 380 16783 0 0,'3'-1'770'0'0,"44"-12"313"0"0,-3 3-1112 0 0,91-21 621 0 0,-71 18-256 0 0,316-63-263 0 0,4 32-734 0 0,-24 20 755 0 0,-248 15 154 0 0,46 3 260 0 0,-40 2-146 0 0,470-30 390 0 0,-422 25-741 0 0,320-20-94 0 0,-284 19 22 0 0,-20 1 61 0 0,40 2 265 0 0,5-1 301 0 0,11-6 76 0 0,-227 13-629 0 0,167-13 194 0 0,-111 7-207 0 0,17 1 0 0 0,254 6 1910 0 0,-336 0-1907 0 0,0 0 0 0 0,0 0 1 0 0,0 1-1 0 0,0-1 1 0 0,0 1-1 0 0,0-1 0 0 0,0 1 1 0 0,0 0-1 0 0,0 0 1 0 0,0 0-1 0 0,-1 0 1 0 0,1 0-1 0 0,0 0 0 0 0,-1 1 1 0 0,1-1-1 0 0,1 2 1 0 0,13 9 187 0 0,-15-12-183 0 0,0 1-1 0 0,0-1 1 0 0,-1 0 0 0 0,1 1 0 0 0,0-1-1 0 0,0 1 1 0 0,-1 0 0 0 0,1-1 0 0 0,-1 1-1 0 0,1 0 1 0 0,0-1 0 0 0,-1 1-1 0 0,1 0 1 0 0,-1-1 0 0 0,1 2 0 0 0,1 2 19 0 0,1-1 1 0 0,-1 0 1 0 0,0 0 0 0 0,0 0 0 0 0,-1 0 0 0 0,1 0 0 0 0,-1 1 0 0 0,1-1-1 0 0,-1 1 1 0 0,0-1 0 0 0,-1 1 0 0 0,1-1 0 0 0,0 1 0 0 0,-1 6 0 0 0,3 10 72 0 0,-3-16-88 0 0,0-1 1 0 0,0 0-1 0 0,0 0 0 0 0,0 0 1 0 0,0 0-1 0 0,-2 6 1 0 0,1-6 0 0 0,0 1 1 0 0,1 0 0 0 0,0 0 0 0 0,-1 0 0 0 0,2 7 0 0 0,6 73-82 0 0,-4 132 1 0 0,-4-118 57 0 0,-1 114-129 0 0,5 240-198 0 0,15-145 271 0 0,-5-121 44 0 0,31 269-186 0 0,-22-262 150 0 0,-16-126-21 0 0,-2-1-1 0 0,-4 1 1 0 0,-2-1 0 0 0,-17 104-1 0 0,18-161 79 0 0,-1-1 0 0 0,-1 1 0 0 0,1-1 0 0 0,-1 0 0 0 0,-1 0 0 0 0,1 0 0 0 0,-1-1 0 0 0,-1 1 0 0 0,1-1 0 0 0,-1 0 0 0 0,-9 10 0 0 0,12-16-9 0 0,0 0-1 0 0,-1 1 0 0 0,1-1 0 0 0,-1 0 1 0 0,1 0-1 0 0,0 0 0 0 0,-1 0 0 0 0,0-1 1 0 0,1 1-1 0 0,-1-1 0 0 0,1 1 0 0 0,-1-1 1 0 0,0 0-1 0 0,1 0 0 0 0,-1 0 0 0 0,0-1 1 0 0,-4 0-1 0 0,-9-2-49 0 0,-26-8 1 0 0,34 9 130 0 0,-34-14 53 0 0,30 11-65 0 0,-23-6 1 0 0,-122-39 249 0 0,70 26-266 0 0,34 10-24 0 0,-9-2-68 0 0,-1 2 0 0 0,-108-8 0 0 0,70 13-52 0 0,-79-5 23 0 0,47 10 198 0 0,-292 2 87 0 0,82 7 47 0 0,28 0 34 0 0,97 3-129 0 0,-262 18 18 0 0,319-12-269 0 0,-355 43 134 0 0,149 5 125 0 0,262-44-276 0 0,-99 12-162 0 0,42-11-322 0 0,80-17-1160 0 0,1-9-4016 0 0,16-7-1559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4.8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14744 0 0,'-7'28'913'0'0,"2"0"1"0"0,0 1-1 0 0,0 55 1 0 0,5-58 408 0 0,6 168 4972 0 0,-4-152-6212 0 0,-2 45-1 0 0,-2-19-113 0 0,7 210-852 0 0,-3-206 728 0 0,7 85-110 0 0,-4-88 311 0 0,-4-46-616 0 0,0-1 0 0 0,7 32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5.1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0 300 7832 0 0,'0'0'705'0'0,"1"-2"-577"0"0,27-38 435 0 0,20-19 4523 0 0,-33 42-4628 0 0,0 1-1 0 0,1 1 0 0 0,1 1 1 0 0,1 1-1 0 0,0 0 0 0 0,37-20 0 0 0,-21 15-196 0 0,-26 13-170 0 0,1 0-1 0 0,0 1 1 0 0,0 0-1 0 0,10-4 1 0 0,3 3 241 0 0,80-20 1346 0 0,-91 24-1471 0 0,-1-1 0 0 0,1 2 0 0 0,0-1 0 0 0,0 2 0 0 0,0-1 0 0 0,0 1 0 0 0,14 4 0 0 0,-11-2-60 0 0,-1 1-1 0 0,0 0 1 0 0,0 1 0 0 0,-1 1-1 0 0,22 12 1 0 0,-30-15-143 0 0,-1 0 0 0 0,1-1 0 0 0,-1 1 0 0 0,1 1 0 0 0,-1-1 1 0 0,0 0-1 0 0,0 1 0 0 0,-1-1 0 0 0,1 1 0 0 0,-1 0 0 0 0,0 0 0 0 0,0 0 1 0 0,0 0-1 0 0,0 1 0 0 0,-1-1 0 0 0,0 0 0 0 0,0 1 0 0 0,0-1 1 0 0,0 0-1 0 0,-1 1 0 0 0,1 6 0 0 0,-1-1 2 0 0,0 1 0 0 0,0 0-1 0 0,-1 0 1 0 0,0-1 0 0 0,-1 1 0 0 0,0-1 0 0 0,-1 1 0 0 0,0-1-1 0 0,-1 0 1 0 0,-8 18 0 0 0,-8 3 187 0 0,-1 0-1 0 0,-27 30 1 0 0,-55 52 443 0 0,58-66-582 0 0,-164 151-104 0 0,166-160-453 0 0,13-15-280 0 0,12-10-907 0 0,0 3-3724 0 0,2 0-1384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5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96 18543 0 0,'0'0'1683'0'0,"2"2"-1390"0"0,2 0-202 0 0,-1-1 0 0 0,1 1 0 0 0,0-1 0 0 0,0 0-1 0 0,-1 0 1 0 0,1 0 0 0 0,0-1 0 0 0,0 1-1 0 0,0-1 1 0 0,0 0 0 0 0,0 0 0 0 0,0 0 0 0 0,7-2-1 0 0,7-2 526 0 0,30-9 0 0 0,-27 6-715 0 0,51-15-153 0 0,24-7-92 0 0,-54 17 206 0 0,-32 8 152 0 0,0 0 1 0 0,0 2 0 0 0,0-1-1 0 0,0 1 1 0 0,1 1 0 0 0,-1 0-1 0 0,1 0 1 0 0,11 1 0 0 0,-13 3 210 0 0,-7-3 20 0 0,-1 2-38 0 0,2 8-166 0 0,-3-6-57 0 0,-1-1-1 0 0,0 1 0 0 0,1-1 0 0 0,-1 1 0 0 0,0-1 1 0 0,-1 1-1 0 0,1-1 0 0 0,0 0 0 0 0,-1 0 0 0 0,0 1 1 0 0,-2 2-1 0 0,-30 36-343 0 0,10-13 205 0 0,3 3 59 0 0,10-15 82 0 0,-21 24-1 0 0,22-30 70 0 0,8-4-55 0 0,2-6-6 0 0,0 0 0 0 0,1-1 0 0 0,-1 1 1 0 0,0 0-1 0 0,0 0 0 0 0,1 0 0 0 0,-1 0 1 0 0,1 0-1 0 0,-1 0 0 0 0,1-1 0 0 0,-1 1 1 0 0,1 0-1 0 0,-1 0 0 0 0,1-1 0 0 0,0 1 1 0 0,-1 0-1 0 0,1-1 0 0 0,0 1 0 0 0,1 0 1 0 0,16 8-91 0 0,50 7 151 0 0,-38-9 63 0 0,-15-4-12 0 0,-1 1-1 0 0,0 0 0 0 0,0 1 1 0 0,0 0-1 0 0,25 14 0 0 0,-39-18-104 0 0,4 1 119 0 0,1 1 0 0 0,-1 0 0 0 0,0 0 0 0 0,0 0 0 0 0,5 6 0 0 0,-8-7-40 0 0,1 0 0 0 0,-1 0 0 0 0,0 0 1 0 0,-1 0-1 0 0,1 1 0 0 0,0-1 0 0 0,-1 0 0 0 0,1 0 0 0 0,-1 1 0 0 0,1-1 1 0 0,-1 0-1 0 0,0 1 0 0 0,0 2 0 0 0,-1-1 25 0 0,1-1-1 0 0,-1 1 1 0 0,0-1 0 0 0,0 1 0 0 0,0-1-1 0 0,0 0 1 0 0,0 0 0 0 0,-1 1 0 0 0,1-1-1 0 0,-4 4 1 0 0,-23 29 579 0 0,16-24-528 0 0,0 0 0 0 0,-1 0 1 0 0,-1-1-1 0 0,0-1 0 0 0,-16 10 0 0 0,-81 37 564 0 0,90-48-1131 0 0,0 0-1 0 0,-1-1 1 0 0,0-2-1 0 0,-1 0 0 0 0,1-1 1 0 0,-1-1-1 0 0,0-1 1 0 0,-42-1-1 0 0,21-7-8483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7.6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13360 0 0,'1'2'3822'0'0,"5"8"-1357"0"0,-1 1 0 0 0,8 20 0 0 0,-8-13-1310 0 0,5 21 0 0 0,5 82-2725 0 0,-10-70 2002 0 0,11 251-942 0 0,-25-143 220 0 0,3-63 84 0 0,-11 73-794 0 0,12-122 315 0 0,4-11-1948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8.2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4 456 0 0,'93'-3'0'0'0,"-82"3"1787"0"0,0 0-1 0 0,13 2 1 0 0,8-1 5457 0 0,-5-1-2246 0 0,0 0-4519 0 0,-38 10-271 0 0,1-3 159 0 0,-1 0 1 0 0,0-1-1 0 0,0-1 0 0 0,0 0 1 0 0,-1 0-1 0 0,-21 4 1 0 0,26-7-157 0 0,-1 1 0 0 0,1 0 1 0 0,0 0-1 0 0,-7 4 0 0 0,0 0 170 0 0,6-2-327 0 0,0-1 0 0 0,1 1 0 0 0,-1 1 0 0 0,1-1 0 0 0,-10 11 0 0 0,13-12-78 0 0,0 0-1 0 0,0 1 0 0 0,1 0 1 0 0,-1-1-1 0 0,1 2 0 0 0,0-1 0 0 0,0 0 1 0 0,1 0-1 0 0,-3 10 0 0 0,1-2-55 0 0,-1-1 0 0 0,-7 18 0 0 0,9-25 57 0 0,-1 7-19 0 0,9 18 17 0 0,-5-29 22 0 0,1 4-4 0 0,0 0-1 0 0,0 0 1 0 0,0 0-1 0 0,0-1 1 0 0,1 1-1 0 0,0 0 1 0 0,0-1-1 0 0,0 1 1 0 0,0-1-1 0 0,1 0 1 0 0,0 0-1 0 0,0 0 1 0 0,0 0-1 0 0,4 4 1 0 0,4 0 13 0 0,0-1 1 0 0,0 0-1 0 0,0-1 1 0 0,1 0-1 0 0,0-1 1 0 0,0 0-1 0 0,16 4 0 0 0,20 9 7 0 0,-25-9 7 0 0,-8-3 0 0 0,0 1-1 0 0,0 0 0 0 0,-1 1 1 0 0,16 10-1 0 0,-16-8-19 0 0,17 13 0 0 0,-29-21 0 0 0,1 0 0 0 0,-1 1 0 0 0,0-1 0 0 0,0 1 0 0 0,0-1 0 0 0,0 1 0 0 0,-1-1 0 0 0,1 1 0 0 0,1 3 0 0 0,2 8 4 0 0,-3-11 2 0 0,-1 0 1 0 0,1 0-1 0 0,-1 1 0 0 0,0-1 1 0 0,0 1-1 0 0,0-1 0 0 0,-1 0 1 0 0,1 1-1 0 0,-1-1 0 0 0,0 1 1 0 0,0 0-1 0 0,0-1 0 0 0,0 1 1 0 0,0-1-1 0 0,-1 1 0 0 0,0-1 1 0 0,0 0-1 0 0,-1 4 0 0 0,-1-1 44 0 0,1 1 1 0 0,-2-2-1 0 0,1 1 0 0 0,-1 0 0 0 0,0-1 0 0 0,0 1 0 0 0,0-1 1 0 0,-1 0-1 0 0,0-1 0 0 0,0 1 0 0 0,0-1 0 0 0,-6 4 0 0 0,-3 1 62 0 0,0 1-6 0 0,0-1 0 0 0,-25 11 0 0 0,-3-1-239 0 0,3-1 404 0 0,-50 16 1 0 0,78-30-486 0 0,-1-1 1 0 0,0-1-1 0 0,1 0 1 0 0,-1 0-1 0 0,0-1 1 0 0,0-1-1 0 0,0 0 0 0 0,0 0 1 0 0,-14-3-1 0 0,3-3-946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09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77 13216 0 0,'0'0'604'0'0,"3"0"-14"0"0,10 0-413 0 0,0 1-147 0 0,0-2 0 0 0,0 1 0 0 0,20-5 1 0 0,186-33 1604 0 0,-148 24-1634 0 0,-45 9-1 0 0,33-4-1 0 0,-33 7-167 0 0,22-1 112 0 0,-19 4-4249 0 0,-16 2-773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0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0,'0'0'232'0'0,"3"1"-14"0"0,7 6-172 0 0,-9 2-61 0 0,-1-8 49 0 0,-1 0 0 0 0,1 0 0 0 0,0 0 1 0 0,0 0-1 0 0,0 0 0 0 0,1 0 0 0 0,-1 0 0 0 0,0 0 0 0 0,0 0 0 0 0,0-1 0 0 0,1 1 1 0 0,-1 0-1 0 0,1 0 0 0 0,-1 0 0 0 0,0 0 0 0 0,2 1 0 0 0,1 2 905 0 0,0 1 0 0 0,-1-1 0 0 0,1 1 0 0 0,-1 0 0 0 0,0-1 0 0 0,0 1 0 0 0,0 0 0 0 0,-1 0 0 0 0,2 9 0 0 0,0-1 645 0 0,14 46 2948 0 0,3 10-3858 0 0,28 276-580 0 0,-45-143-6 0 0,-4-80-26 0 0,-21 395 118 0 0,5-304-119 0 0,-6 48-28 0 0,17-219-36 0 0,0 1-36 0 0,-1 54 0 0 0,9-33-264 0 0,-1 26-381 0 0,-3-56 272 0 0,0 47-5670 0 0,7-35-499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1.4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352 131 18343 0 0,'3'0'414'0'0,"383"-15"1180"0"0,-257 3-1588 0 0,333-24 64 0 0,-173 27 390 0 0,-31-3 419 0 0,-8 1-18 0 0,111-3-145 0 0,9 3-972 0 0,-284 6 233 0 0,-39 1-9 0 0,-1 3 0 0 0,76 6-1 0 0,-54 0 33 0 0,-59-5 0 0 0,3 0-16 0 0,-10 0-60 0 0,-1 1 12 0 0,3 2 39 0 0,-3-2 21 0 0,-1-1 0 0 0,0 1-1 0 0,1 0 1 0 0,-1 0 0 0 0,0 0 0 0 0,0 0 0 0 0,0 0-1 0 0,0 0 1 0 0,0 0 0 0 0,0 0 0 0 0,0 0-1 0 0,0 0 1 0 0,0 0 0 0 0,-1 1 0 0 0,1-2 0 0 0,-6 43 4 0 0,6-38 0 0 0,0 0 0 0 0,0 1 0 0 0,-1-1 0 0 0,0 0 0 0 0,0 1 0 0 0,-2 6 0 0 0,1-9 0 0 0,1 1 0 0 0,0 0 0 0 0,1-1 0 0 0,-1 1 0 0 0,1 0 0 0 0,-1 4 0 0 0,-1 93 0 0 0,1 52 0 0 0,49 491-192 0 0,-5-113 59 0 0,-39-400 121 0 0,7 87 13 0 0,28 81-1 0 0,-22-176 0 0 0,-13-86 7 0 0,-2-24-29 0 0,-1 0 0 0 0,0 1-1 0 0,0-1 1 0 0,-1 1 0 0 0,-1-1 0 0 0,-1 0 0 0 0,0 1 0 0 0,-4 13 0 0 0,-2 1-44 0 0,1-7-22 0 0,-8 21 0 0 0,12-36 84 0 0,0 0-1 0 0,0-1 0 0 0,-1 1 0 0 0,1-1 1 0 0,-1 1-1 0 0,0-1 0 0 0,-10 9 0 0 0,-1-1 98 0 0,11-9-86 0 0,0 0 1 0 0,-1 0-1 0 0,1-1 0 0 0,-1 1 1 0 0,1-1-1 0 0,-10 4 0 0 0,-7 1 39 0 0,-1 0-1 0 0,-1-2 0 0 0,1 0 0 0 0,-1-2 1 0 0,-37 3-1 0 0,-120-5-12 0 0,97-3 25 0 0,-115-5 123 0 0,-177-3 245 0 0,-70 1 350 0 0,-432 58 952 0 0,354-1-886 0 0,172-27-3684 0 0,281-24 1368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8.0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1 322 15488 0 0,'1'-2'712'0'0,"13"-30"327"0"0,-12 26-1034 0 0,0 1 0 0 0,1-1 0 0 0,0 0 0 0 0,0 1 0 0 0,7-10 0 0 0,2-1 500 0 0,2 2-1 0 0,0 0 1 0 0,0 0 0 0 0,23-15 0 0 0,-16 15-363 0 0,11-10-73 0 0,1 3 0 0 0,1 1 0 0 0,68-30 0 0 0,-86 44 4 0 0,1 0 0 0 0,0 2-1 0 0,0 0 1 0 0,0 1-1 0 0,0 0 1 0 0,0 2 0 0 0,1 0-1 0 0,-1 1 1 0 0,0 1 0 0 0,1 0-1 0 0,-1 1 1 0 0,28 8-1 0 0,-31-6 74 0 0,8 2 86 0 0,-1 1 0 0 0,0 1 1 0 0,-1 0-1 0 0,0 2 0 0 0,23 14 0 0 0,-35-19-166 0 0,-1 1 0 0 0,0 0-1 0 0,0 0 1 0 0,0 1 0 0 0,-1 0 0 0 0,0 0 0 0 0,0 0-1 0 0,8 14 1 0 0,-12-16-35 0 0,1 1 0 0 0,-1-1-1 0 0,0 0 1 0 0,0 1 0 0 0,-1 0-1 0 0,0-1 1 0 0,0 1-1 0 0,0 0 1 0 0,-1 0 0 0 0,1-1-1 0 0,-1 1 1 0 0,-1 0 0 0 0,1 0-1 0 0,-1-1 1 0 0,-2 7 0 0 0,0 0 29 0 0,-1-1 1 0 0,0 0 0 0 0,-1 0 0 0 0,0 0 0 0 0,-1-1 0 0 0,0 1-1 0 0,-8 8 1 0 0,-56 64 219 0 0,25-37-178 0 0,-1-2 1 0 0,-86 61-1 0 0,83-68-80 0 0,-41 27-215 0 0,42-33 69 0 0,14-9-1310 0 0,-41 19 0 0 0,43-29-79 0 0,-2-2-14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1.7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 0 23727 0 0,'-3'3'132'0'0,"1"-2"-56"0"0,1 0 0 0 0,0 0 0 0 0,-1 0 0 0 0,1 0 0 0 0,0 0 0 0 0,0 0 0 0 0,0 0 0 0 0,0 1 0 0 0,0-1 0 0 0,0 1 0 0 0,0-1 0 0 0,0 1 0 0 0,0-1 0 0 0,0 1 0 0 0,1-1 0 0 0,-1 1 0 0 0,1 0 0 0 0,0-1 0 0 0,-1 1 0 0 0,1 0 0 0 0,0 2 0 0 0,-3 16 362 0 0,2-17-393 0 0,0 1 0 0 0,1 0 0 0 0,-1 1-1 0 0,1-1 1 0 0,0 0 0 0 0,0 0-1 0 0,2 7 1 0 0,7 24-45 0 0,-3-12 0 0 0,4 33 0 0 0,-7-29-19 0 0,5 40-428 0 0,-2 1 0 0 0,-6 109 0 0 0,-5-80-53 0 0,4-60 394 0 0,-1-1 1 0 0,-12 67 0 0 0,-2-8 14 0 0,12-68 83 0 0,0 0-1 0 0,-1-1 0 0 0,-2 1 0 0 0,-11 30 1 0 0,10-40-183 0 0,4-10-172 0 0,1 1-1 0 0,-1-1 1 0 0,2 1-1 0 0,-1 0 0 0 0,-2 14 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2.1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1 553 8752 0 0,'11'0'673'0'0,"-11"0"-664"0"0,1 0 1 0 0,-1 0-1 0 0,0 0 0 0 0,0 0 1 0 0,1 0-1 0 0,-1 0 0 0 0,0 0 0 0 0,1 0 1 0 0,-1 0-1 0 0,0 0 0 0 0,1 0 1 0 0,-1-1-1 0 0,0 1 0 0 0,0 0 0 0 0,1 0 1 0 0,-1 0-1 0 0,0 0 0 0 0,0-1 1 0 0,1 1-1 0 0,-1 0 0 0 0,0 0 1 0 0,0 0-1 0 0,0-1 0 0 0,1 1 0 0 0,-1 0 1 0 0,0 0-1 0 0,0-1 0 0 0,0 1 1 0 0,0 0-1 0 0,1 0 0 0 0,-1-1 0 0 0,0 1 1 0 0,0 0-1 0 0,0-1 0 0 0,0 1 1 0 0,0 0-1 0 0,0-1 0 0 0,0 1 0 0 0,0 0 1 0 0,0-1-1 0 0,0 1 0 0 0,0 0 1 0 0,0 0-1 0 0,0-1 0 0 0,0 1 1 0 0,0 0-1 0 0,-1-1 0 0 0,1 1 0 0 0,0-2 155 0 0,0-2 418 0 0,1-1 0 0 0,0 0 0 0 0,0 1 0 0 0,0-1 0 0 0,1 1 0 0 0,0 0 0 0 0,0-1 0 0 0,3-6 0 0 0,5-9 1105 0 0,4-23 792 0 0,-11 31-2471 0 0,0 0-1 0 0,1 0 1 0 0,8-14-1 0 0,37-50-814 0 0,-40 59 525 0 0,2 0-1 0 0,-1 0 0 0 0,2 2 0 0 0,0-1 0 0 0,1 1 0 0 0,19-17 0 0 0,-19 21 388 0 0,9-9 571 0 0,1 1 0 0 0,1 1 1 0 0,34-19-1 0 0,-38 26 58 0 0,1 1-1 0 0,0 0 1 0 0,38-9 0 0 0,-50 16-513 0 0,1 1-1 0 0,0 1 1 0 0,0 0 0 0 0,0 0-1 0 0,0 1 1 0 0,1 0 0 0 0,-1 1-1 0 0,0 0 1 0 0,0 0 0 0 0,18 6-1 0 0,-22-5-256 0 0,-1 1 0 0 0,1 1-1 0 0,-1-1 1 0 0,0 1 0 0 0,1 0 0 0 0,-2 0-1 0 0,1 0 1 0 0,0 1 0 0 0,-1-1 0 0 0,0 1-1 0 0,0 0 1 0 0,0 1 0 0 0,-1-1 0 0 0,6 12-1 0 0,-8-15 26 0 0,0 0 0 0 0,-1 0 0 0 0,1 1 0 0 0,-1-1 0 0 0,1 0 0 0 0,-1 0 0 0 0,0 1 0 0 0,1-1 0 0 0,-1 0 0 0 0,-1 0 0 0 0,1 1 0 0 0,0-1-1 0 0,-1 4 1 0 0,-1 1 11 0 0,-1 0-1 0 0,-6 13 1 0 0,1-2-4 0 0,0 1 4 0 0,-1-1 0 0 0,-1 0 0 0 0,0-1 0 0 0,-1 0 0 0 0,-1-1 0 0 0,-16 18 0 0 0,-5 5 0 0 0,-2-1 0 0 0,-59 49 0 0 0,-186 124-1196 0 0,210-160-1713 0 0,42-30 1198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5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0 6912 0 0,'0'0'622'0'0,"-1"3"-512"0"0,0-1-73 0 0,0 1 268 0 0,-1 1 1 0 0,1-1 0 0 0,0 1-1 0 0,0 0 1 0 0,1 0 0 0 0,-1-1-1 0 0,1 1 1 0 0,0 7 0 0 0,0-5 1008 0 0,0-1 1 0 0,0 1 0 0 0,0 0 0 0 0,0 0 0 0 0,-1-1 0 0 0,-2 11-1 0 0,-5 5-432 0 0,7-17-922 0 0,-1 0 1 0 0,1 0-1 0 0,0-1 0 0 0,0 1 1 0 0,1 0-1 0 0,-1 8 1 0 0,1-7-44 0 0,-1 0 1 0 0,1-1-1 0 0,-1 1 1 0 0,0 0-1 0 0,-2 4 1 0 0,-2 5-171 0 0,2-8 57 0 0,0 0 0 0 0,1 0 0 0 0,0 0 0 0 0,-2 13-1 0 0,-1 26-837 0 0,-7 116-150 0 0,11-137 744 0 0,-4-4-21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2.4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 0 4144 0 0,'17'12'14283'0'0,"-17"-11"-13986"0"0,0 0-1 0 0,1-1 1 0 0,-1 1-1 0 0,0 0 1 0 0,0 0-1 0 0,1-1 1 0 0,-1 1-1 0 0,0 0 1 0 0,0 0-1 0 0,0 1 1 0 0,-1 1-678 0 0,1 0 1 0 0,-1 1-1 0 0,0-1 1 0 0,0 0-1 0 0,0 0 1 0 0,-1 0-1 0 0,-1 4 0 0 0,-6 13 776 0 0,0 8-837 0 0,5-18 509 0 0,1 0-1 0 0,0 1 0 0 0,0-1 0 0 0,1 1 0 0 0,0 12 0 0 0,-3 14 509 0 0,4-31-430 0 0,0-1-1 0 0,0 1 1 0 0,0 0-1 0 0,1 0 1 0 0,0-1-1 0 0,0 1 1 0 0,1 0-1 0 0,1 8 1 0 0,1-4 48 0 0,1 7 149 0 0,1-1 0 0 0,8 18-1 0 0,-10-28-318 0 0,0-1-1 0 0,0 1 0 0 0,0-1 1 0 0,1 0-1 0 0,0 0 0 0 0,0 0 0 0 0,0-1 1 0 0,1 0-1 0 0,6 6 0 0 0,-7-7-33 0 0,-1-1-1 0 0,1 1 0 0 0,0-1 1 0 0,-1 0-1 0 0,1 0 0 0 0,0 0 1 0 0,0 0-1 0 0,1-1 1 0 0,-1 1-1 0 0,0-1 0 0 0,0 0 1 0 0,1-1-1 0 0,-1 1 0 0 0,5 0 1 0 0,6-1-127 0 0,-11-3-267 0 0,-2 1 240 0 0,1-1-1 0 0,-1 1 0 0 0,1 0 1 0 0,0-1-1 0 0,-1 1 1 0 0,5-2-1 0 0,1-1-1030 0 0,14-13-5787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2.8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0 920 0 0,'-5'15'106'0'0,"1"-7"8"0"0,1 0-1 0 0,1 0 0 0 0,-1 1 1 0 0,2-1-1 0 0,-1 1 1 0 0,0 9-1 0 0,2-1 5245 0 0,-1 1-1 0 0,-4 20 1 0 0,5-31-3993 0 0,-1 1-1 0 0,1 0 1 0 0,0-1 0 0 0,3 15 0 0 0,-2-14-1112 0 0,0 0 1 0 0,0 1-1 0 0,-1-1 1 0 0,-1 10 0 0 0,-2 1-37 0 0,2-11-144 0 0,0-1 0 0 0,0 0 1 0 0,0 1-1 0 0,1-1 0 0 0,1 10 1 0 0,4 13-34 0 0,-3-19-89 0 0,0 0 1 0 0,1 19 0 0 0,-10 45-187 0 0,1-11 172 0 0,5-20 63 0 0,1-17 0 0 0,-7 45 0 0 0,-9 53 0 0 0,15-119-66 0 0,0 0-1 0 0,0 0 1 0 0,-1 0-1 0 0,1 0 1 0 0,-1 0-1 0 0,-1 0 0 0 0,1-1 1 0 0,-1 1-1 0 0,-6 8 1 0 0,7-11-147 0 0,1 1 1 0 0,-1-1-1 0 0,0 1 0 0 0,1 0 0 0 0,0-1 1 0 0,0 1-1 0 0,-1 7 0 0 0,1-3-1078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3.3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1 100 9672 0 0,'3'-1'3141'0'0,"63"-32"4390"0"0,-38 20-7980 0 0,-9 4 183 0 0,1 1-1 0 0,0 0 1 0 0,0 1-1 0 0,0 2 1 0 0,1 0-1 0 0,0 1 1 0 0,0 1-1 0 0,28 0 1 0 0,-43 2 449 0 0,-1 1 0 0 0,0 0-1 0 0,0 1 1 0 0,0 0 0 0 0,0-1 0 0 0,0 1 0 0 0,0 1 0 0 0,0-1 0 0 0,0 1 0 0 0,0 0 0 0 0,4 3-1 0 0,-1-1-94 0 0,13 11-4 0 0,-20-14-84 0 0,0 0 0 0 0,0 0 0 0 0,-1 0 0 0 0,1 0-1 0 0,0 1 1 0 0,0-1 0 0 0,-1 0 0 0 0,1 0 0 0 0,-1 1 0 0 0,1-1 0 0 0,-1 0-1 0 0,0 1 1 0 0,1-1 0 0 0,-1 1 0 0 0,0-1 0 0 0,0 2 0 0 0,0 5-107 0 0,-1 0 0 0 0,1-1 0 0 0,-2 1 0 0 0,1-1 0 0 0,-1 0 0 0 0,0 1 0 0 0,-1-1 0 0 0,0 0 0 0 0,0 0 0 0 0,0 0 0 0 0,-1-1 0 0 0,0 1-1 0 0,0-1 1 0 0,-9 9 0 0 0,-3 6-19 0 0,-84 99 172 0 0,-41 53 1844 0 0,124-150-1570 0 0,2-2 165 0 0,0 1 0 0 0,-12 26 0 0 0,20-35-284 0 0,1 0 1 0 0,1 1-1 0 0,0 0 1 0 0,1 0-1 0 0,-3 18 1 0 0,6-26-121 0 0,1 0 1 0 0,0 0-1 0 0,0 0 1 0 0,1 0-1 0 0,-1 1 1 0 0,1-1-1 0 0,0-1 1 0 0,1 1-1 0 0,0 0 1 0 0,0 0-1 0 0,0 0 1 0 0,0-1 0 0 0,1 1-1 0 0,0-1 1 0 0,0 0-1 0 0,0 0 1 0 0,1 0-1 0 0,0 0 1 0 0,8 7-1 0 0,-8-9-43 0 0,0 0-1 0 0,0-1 0 0 0,0 0 1 0 0,0 0-1 0 0,0 0 1 0 0,0 0-1 0 0,8 1 1 0 0,2 2 14 0 0,-9-3-57 0 0,0-1 0 0 0,0 0-1 0 0,1 0 1 0 0,-1 0 0 0 0,0 0 0 0 0,1-1-1 0 0,-1 0 1 0 0,0 0 0 0 0,1 0 0 0 0,-1-1-1 0 0,0 0 1 0 0,1 0 0 0 0,-1 0-1 0 0,0-1 1 0 0,6-2 0 0 0,-4 1-215 0 0,-1 0 1 0 0,0 0-1 0 0,0-1 1 0 0,-1 0-1 0 0,1 0 1 0 0,-1 0-1 0 0,0-1 1 0 0,0 1-1 0 0,0-1 1 0 0,0-1-1 0 0,5-7 1 0 0,27-47-7026 0 0,-15 18 729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8:13.6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 0 17279 0 0,'0'0'1566'0'0,"-1"3"-1290"0"0,-3 4 54 0 0,-1 0 1 0 0,1 0 0 0 0,-8 8-1 0 0,-12 18 1057 0 0,7-6-1144 0 0,-4 8-245 0 0,8-9-63 0 0,7-16-104 0 0,1 0 0 0 0,-4 12 0 0 0,3-4-182 0 0,-5 30 0 0 0,9-41 346 0 0,2 0 0 0 0,-1 0 0 0 0,1-1 0 0 0,0 1 0 0 0,0 0 0 0 0,1 0 0 0 0,0 0-1 0 0,2 7 1 0 0,0-4 12 0 0,-2-2 37 0 0,1-1-1 0 0,1 1 1 0 0,-1-1-1 0 0,1 0 1 0 0,0 0-1 0 0,1 0 1 0 0,-1 0-1 0 0,1-1 1 0 0,1 0-1 0 0,6 8 1 0 0,-3-5 90 0 0,-3-3 22 0 0,1-1 0 0 0,0 1-1 0 0,11 6 1 0 0,-15-10-131 0 0,1-1 0 0 0,-1 0 0 0 0,1 1 0 0 0,-1-1 0 0 0,1 0-1 0 0,0-1 1 0 0,0 1 0 0 0,-1 0 0 0 0,1-1 0 0 0,0 0 0 0 0,0 0 0 0 0,0 0 0 0 0,0 0-1 0 0,3 0 1 0 0,2-1 127 0 0,0 0-1 0 0,0-1 0 0 0,0 0 1 0 0,0 0-1 0 0,0 0 1 0 0,-1-1-1 0 0,1-1 0 0 0,-1 1 1 0 0,0-1-1 0 0,14-9 1 0 0,-8 3 61 0 0,4-2 82 0 0,-1 0 0 0 0,0-2 0 0 0,23-25 0 0 0,-26 24-5 0 0,-4 6-30 0 0,-1-1 0 0 0,8-11 0 0 0,-14 17-218 0 0,0 1 0 0 0,-1-1 0 0 0,1 0 0 0 0,-1 1 0 0 0,1-1 1 0 0,-1 0-1 0 0,0 0 0 0 0,0 0 0 0 0,-1 0 0 0 0,1-7 0 0 0,-1 7-25 0 0,0-1 0 0 0,0 1 1 0 0,0 0-1 0 0,-1-1 0 0 0,-2-6 0 0 0,3 9-26 0 0,-1 0 0 0 0,0 0 0 0 0,0 1 0 0 0,0-1 0 0 0,-1 0 0 0 0,1 0 0 0 0,0 1 0 0 0,-1-1 0 0 0,1 0-1 0 0,-1 1 1 0 0,1 0 0 0 0,-1-1 0 0 0,-2 0 0 0 0,-3-2-148 0 0,0 1 0 0 0,0-1 0 0 0,-1 2 0 0 0,1-1-1 0 0,-12-2 1 0 0,15 4 23 0 0,-33-7-989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8.3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200 1 18975 0 0,'0'0'1720'0'0,"0"2"-1417"0"0,-1 8-175 0 0,0-1 0 0 0,-1 1-1 0 0,-3 11 1 0 0,-2 14 798 0 0,-63 306 950 0 0,13-109-1962 0 0,39-154 108 0 0,3 6 84 0 0,2-9-534 0 0,7-38-116 0 0,1-7-30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29.0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335 1 7832 0 0,'0'0'602'0'0,"-2"0"-395"0"0,1 0 142 0 0,0 0 1 0 0,-1 0-1 0 0,1 0 1 0 0,0 0-1 0 0,0 0 0 0 0,0 0 1 0 0,0 1-1 0 0,-1-1 1 0 0,1 0-1 0 0,0 0 0 0 0,0 1 1 0 0,0-1-1 0 0,0 1 1 0 0,0-1-1 0 0,0 1 0 0 0,0 0 1 0 0,0-1-1 0 0,-2 3 1 0 0,0-1 163 0 0,1-1-89 0 0,0-1 0 0 0,0 1 1 0 0,-1-1-1 0 0,1 1 0 0 0,0-1 1 0 0,0 0-1 0 0,-5 0 0 0 0,6 0-347 0 0,-1 0-1 0 0,0 0 0 0 0,1 0 0 0 0,-1 0 1 0 0,0 0-1 0 0,1 0 0 0 0,-1 0 0 0 0,0 1 1 0 0,1-1-1 0 0,-1 1 0 0 0,1-1 1 0 0,-1 1-1 0 0,0 0 0 0 0,-2 1 0 0 0,-23 20 49 0 0,18-16-127 0 0,0 1 0 0 0,0 0 0 0 0,-12 14-1 0 0,-13 13 4 0 0,25-26 47 0 0,1 0-1 0 0,0 1 1 0 0,-14 19-1 0 0,-1 5 67 0 0,15-24-64 0 0,1 1 0 0 0,0 0 0 0 0,1 1 0 0 0,0-1 0 0 0,1 1 0 0 0,-7 19 0 0 0,4 3-41 0 0,1 1 1 0 0,-5 62-1 0 0,11-79-28 0 0,2 0-1 0 0,-1 0 1 0 0,2 0 0 0 0,0-1-1 0 0,1 1 1 0 0,1-1 0 0 0,12 32-1 0 0,-12-38 1 0 0,8 20-55 0 0,24 42 1 0 0,-31-63 70 0 0,1 0 0 0 0,0 0 0 0 0,1-1 0 0 0,0 0 1 0 0,0 0-1 0 0,1-1 0 0 0,0 1 0 0 0,16 9 0 0 0,-7-6 2 0 0,0-1 0 0 0,19 7 0 0 0,-30-14 5 0 0,1-1 0 0 0,-1 0 0 0 0,0 0 1 0 0,1 0-1 0 0,-1-1 0 0 0,1 0 0 0 0,-1-1 0 0 0,1 1 1 0 0,0-1-1 0 0,7-1 0 0 0,4-2 173 0 0,0-2-1 0 0,0 0 1 0 0,-1 0 0 0 0,1-2 0 0 0,23-12-1 0 0,-15 5-37 0 0,-1-2 0 0 0,37-28 0 0 0,-47 31-62 0 0,0-1 0 0 0,-1-1 1 0 0,0 0-1 0 0,16-23 0 0 0,-7 9 78 0 0,-12 16 5 0 0,-1-1 0 0 0,15-24-1 0 0,-18 25 3 0 0,0 0 1 0 0,-2-1-1 0 0,1 0 0 0 0,-2-1 0 0 0,6-26 0 0 0,-9 31-104 0 0,0 0 0 0 0,-1 0 1 0 0,0 0-1 0 0,0 0 0 0 0,-1 0 0 0 0,-1 0 0 0 0,1 0 1 0 0,-2 0-1 0 0,-4-13 0 0 0,1 5-4 0 0,3 7-27 0 0,0 1 0 0 0,-1 0 0 0 0,0 0 0 0 0,-1 0 0 0 0,0 1 0 0 0,-1-1 0 0 0,-7-8 1 0 0,11 15-26 0 0,-4-4-1 0 0,0 1 1 0 0,0-1-1 0 0,-1 1 0 0 0,1 1 0 0 0,-2-1 0 0 0,-11-6 0 0 0,9 7-57 0 0,-7-4-798 0 0,-35-11 0 0 0,25 13-110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0.0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 11 19263 0 0,'0'0'2154'0'0,"3"0"-2520"0"0,42-5 703 0 0,-34 3-182 0 0,0 1 0 0 0,-1 0 1 0 0,1 0-1 0 0,0 1 0 0 0,12 1 0 0 0,4 3-124 0 0,0 1 0 0 0,-1 2 0 0 0,0 0 0 0 0,0 2 0 0 0,44 20 0 0 0,-67-27-78 0 0,-1 0 0 0 0,0-1 0 0 0,0 1 0 0 0,0 0 1 0 0,0 0-1 0 0,0 0 0 0 0,-1 0 0 0 0,1 1 1 0 0,-1-1-1 0 0,1 0 0 0 0,-1 1 0 0 0,0-1 0 0 0,0 1 1 0 0,0-1-1 0 0,0 1 0 0 0,0 0 0 0 0,0 3 0 0 0,5 13-280 0 0,-5-17 307 0 0,0 0 0 0 0,-1 1 0 0 0,1-1-1 0 0,-1 0 1 0 0,1 1 0 0 0,-1-1 0 0 0,0 0-1 0 0,0 1 1 0 0,0-1 0 0 0,0 0 0 0 0,-1 1-1 0 0,1-1 1 0 0,-1 0 0 0 0,1 0 0 0 0,-1 1-1 0 0,0-1 1 0 0,-1 3 0 0 0,-2 3 4 0 0,-1 0-1 0 0,-10 15 1 0 0,14-21 33 0 0,-1 0 1 0 0,1 1-1 0 0,0-1 0 0 0,0 0 1 0 0,0 1-1 0 0,0-1 0 0 0,0 1 1 0 0,1-1-1 0 0,-1 1 0 0 0,1-1 1 0 0,-1 1-1 0 0,1-1 0 0 0,0 1 1 0 0,0-1-1 0 0,1 4 0 0 0,4 7-17 0 0,-1-9 0 0 0,0 0 0 0 0,1 0 0 0 0,-1 0 0 0 0,1-1 0 0 0,-1 1 0 0 0,1-1 0 0 0,0 0 0 0 0,1-1 0 0 0,6 4 0 0 0,4 2 0 0 0,16 7-14 0 0,-17-8 2 0 0,-1 0-1 0 0,0 1 1 0 0,19 14-1 0 0,-22-13 5 0 0,0 0-1 0 0,-1 1 0 0 0,14 18 1 0 0,-19-22 60 0 0,-1-1 0 0 0,0 2 0 0 0,0-1 0 0 0,-1 0 0 0 0,0 1 0 0 0,0-1 0 0 0,-1 1 0 0 0,4 14 0 0 0,-6-17 19 0 0,1 0 0 0 0,-1-1 0 0 0,0 1 0 0 0,-1 0 0 0 0,1-1 0 0 0,-1 1 0 0 0,1 0 0 0 0,-1-1 0 0 0,0 1 0 0 0,0-1 0 0 0,-3 6 0 0 0,-2 3 426 0 0,-14 19 0 0 0,17-26-393 0 0,-8 9 202 0 0,0 0-1 0 0,-1 0 1 0 0,0-1-1 0 0,-1-1 1 0 0,-1-1-1 0 0,-28 20 1 0 0,-96 47 433 0 0,88-55-730 0 0,-63 21 0 0 0,0-11-2771 0 0,65-23-5787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1.4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12816 0 0,'0'0'1157'0'0,"1"2"-953"0"0,4 16 76 0 0,6 30 2144 0 0,-7-23-1714 0 0,14 148 194 0 0,-11-58-926 0 0,2 24-21 0 0,3 62 227 0 0,-3-76 211 0 0,11 137 906 0 0,18 170 908 0 0,-26-335-1907 0 0,26 157 212 0 0,-35-244-503 0 0,4 21 23 0 0,4 39 1 0 0,-5-30-142 0 0,1-1 0 0 0,2 0 0 0 0,18 49 0 0 0,-22-75-1138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3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 40 7832 0 0,'6'2'118'0'0,"0"-1"0"0"0,0 0 0 0 0,1 0 0 0 0,-1 0 0 0 0,1-1 0 0 0,9 0 0 0 0,10 0 78 0 0,130 22 4722 0 0,-59-7-3712 0 0,8-8-445 0 0,-36-4-558 0 0,-18 1-145 0 0,217 20 573 0 0,158 1 2252 0 0,-299-24-2245 0 0,113-2 145 0 0,81 0-406 0 0,32-2 234 0 0,-255 5-276 0 0,-61 0-226 0 0,82 10 182 0 0,-3-1-107 0 0,-47-6-168 0 0,32 1-19 0 0,-38-2 32 0 0,-46-1-14 0 0,0-2-1 0 0,30-1 0 0 0,106-5 67 0 0,-15 1 44 0 0,-5 3-21 0 0,-80 2 197 0 0,57-5 0 0 0,-76 0-176 0 0,-6 2-59 0 0,28-7-1 0 0,9-4-65 0 0,163-35 268 0 0,-114 27-176 0 0,-93 18-92 0 0,28 0 0 0 0,-17 1 0 0 0,84 1 28 0 0,-72 1-10 0 0,49-4 0 0 0,38-8 46 0 0,-62 10 128 0 0,-49 3-150 0 0,0-1 1 0 0,37-7 0 0 0,-37 4-14 0 0,38-1 0 0 0,-22 2 105 0 0,54 4 65 0 0,-29 0-279 0 0,372-2 129 0 0,-341-4-49 0 0,-63 2 70 0 0,43-6-1 0 0,-44 3 7 0 0,42 0 0 0 0,43 1 163 0 0,-107 4-191 0 0,1-1 0 0 0,-1 1 0 0 0,11-3 1 0 0,-6 1-2 0 0,-1 0 0 0 0,1 1 1 0 0,17 0-1 0 0,-24 0-47 0 0,1 1 0 0 0,10 5 0 0 0,-2 1 0 0 0,-11-6 0 0 0,-1 0 0 0 0,0 1 0 0 0,1 0 0 0 0,-1-1 0 0 0,0 1 0 0 0,0 0 0 0 0,0-1 0 0 0,1 1 0 0 0,-1 0 0 0 0,0 0 0 0 0,0 0 0 0 0,0 0 0 0 0,0 0 0 0 0,-1 0 0 0 0,1 1 0 0 0,0-1 0 0 0,1 2 0 0 0,2 4 0 0 0,-2-5 1 0 0,0 1-1 0 0,-1-1 0 0 0,1 1 1 0 0,-1 0-1 0 0,1-1 1 0 0,-1 1-1 0 0,0 0 1 0 0,0 0-1 0 0,0 0 0 0 0,0 0 1 0 0,-1 0-1 0 0,1 0 1 0 0,-1 4-1 0 0,0 7-1 0 0,-2 25 0 0 0,0-27-16 0 0,2 24 0 0 0,2 90-780 0 0,0 8 946 0 0,18-16-132 0 0,-3-21-41 0 0,2 14-206 0 0,-5-30 169 0 0,8 21 61 0 0,-1-3 0 0 0,19 71 49 0 0,-10-52 150 0 0,7 26-103 0 0,-32-124-95 0 0,4 26 0 0 0,-6-28-13 0 0,9 32 0 0 0,35 104-302 0 0,-13-63 314 0 0,8 26 0 0 0,-37-104 0 0 0,5 24 0 0 0,2 3 0 0 0,-11-34 49 0 0,1 1-1 0 0,0-1 1 0 0,-1 1-1 0 0,0 8 1 0 0,-1-12-7 0 0,0 0 1 0 0,1 0-1 0 0,-2-1 1 0 0,1 1-1 0 0,0 0 1 0 0,-1 0-1 0 0,1-1 1 0 0,-1 1-1 0 0,0 0 1 0 0,1-1-1 0 0,-1 1 1 0 0,-1-1-1 0 0,0 4 1 0 0,-9 7-258 0 0,9-9 194 0 0,-1 0-1 0 0,1-1 1 0 0,-1 1 0 0 0,0-1 0 0 0,0 0-1 0 0,-1 0 1 0 0,1 0 0 0 0,0 0 0 0 0,-1-1 0 0 0,0 1-1 0 0,-4 2 1 0 0,-36 15-41 0 0,29-12-16 0 0,-1-1 0 0 0,-18 6 0 0 0,-40 12 36 0 0,37-12 138 0 0,-1-2 0 0 0,-60 11 0 0 0,-4-7-8 0 0,-68 8 218 0 0,-262 11-50 0 0,181-19-256 0 0,-43 5 0 0 0,-3 7-78 0 0,-140 19-37 0 0,-102 19 530 0 0,301-45-405 0 0,-68-10-10 0 0,-48-3 0 0 0,3 0 0 0 0,280-7 7 0 0,-287-10 104 0 0,246 3-100 0 0,-43-5-12 0 0,93 5 1 0 0,-46-4 0 0 0,-21-7 0 0 0,82 10 0 0 0,7 1 0 0 0,-76-9 0 0 0,19 5 0 0 0,-25-1 0 0 0,107 11 0 0 0,-152 0 0 0 0,107 3 0 0 0,-69 6 0 0 0,-140 22 0 0 0,96-6-2 0 0,16-1-278 0 0,137-20-28 0 0,4-1-193 0 0,1 0-1 0 0,0-2 1 0 0,0 1-1 0 0,-24-4 1 0 0,7-2-562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9.6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1573 107 3224 0 0,'-3'-2'13493'0'0,"-5"-5"-11799"0"0,4 3-1469 0 0,0 1-1 0 0,0-1 1 0 0,0 1-1 0 0,-1 0 1 0 0,1 0-1 0 0,-1 1 1 0 0,0 0-1 0 0,-10-4 1 0 0,0 2-354 0 0,-27-4 1 0 0,7 2 359 0 0,-89-10 1235 0 0,49 8-924 0 0,-50-5 113 0 0,-30 2-133 0 0,-176 9-204 0 0,315 3-365 0 0,-32 2-14 0 0,0 3 1 0 0,1 1-1 0 0,-73 22 0 0 0,92-22 116 0 0,7-1 56 0 0,0 0 1 0 0,0 1-1 0 0,-35 18 0 0 0,30-12-111 0 0,19-10 0 0 0,0 0 0 0 0,1 1 0 0 0,-1 0 0 0 0,1 0 0 0 0,0 0 0 0 0,-9 10 0 0 0,-7 7 0 0 0,16-15 0 0 0,0 0 0 0 0,0 0 0 0 0,0 0 0 0 0,1 1 0 0 0,0 0 0 0 0,-6 10 0 0 0,0 5-44 0 0,8-16-5 0 0,-1 0 1 0 0,2 0-1 0 0,-1 1 1 0 0,1-1-1 0 0,-1 1 0 0 0,2 0 1 0 0,-2 10-1 0 0,-1 30-222 0 0,3 80 0 0 0,15 48 464 0 0,-6-94-112 0 0,1 1-67 0 0,3 34-4 0 0,-6 20-71 0 0,5 143-161 0 0,-11-262 222 0 0,6 135 0 0 0,0-42 18 0 0,-2-13-90 0 0,-1-82-512 0 0,0 0 0 0 0,0 0 0 0 0,8 20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2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1174 0 2760 0 0,'1'3'98'0'0,"0"-1"-1"0"0,0 1 1 0 0,-1-1 0 0 0,1 1 0 0 0,0 0 0 0 0,-1-1-1 0 0,0 1 1 0 0,0 0 0 0 0,0-1 0 0 0,0 4-1 0 0,0 10 2200 0 0,6 31 6166 0 0,-1 0-5101 0 0,-4 94-3640 0 0,-4-56-25 0 0,4 1 0 0 0,3-1-1 0 0,19 101 1 0 0,-8-69 878 0 0,2 10 202 0 0,3 3 232 0 0,-3-15-567 0 0,-14-96-404 0 0,-2 1 1 0 0,0 20-1 0 0,-1-20-72 0 0,4 34-1 0 0,-3-45 20 0 0,3 10-24 0 0,-2 0 0 0 0,1 26 0 0 0,-3-31 33 0 0,-1 1-1 0 0,-2 15 0 0 0,2-26 62 0 0,0 1-1 0 0,0-1 0 0 0,0 0 0 0 0,-1 0 0 0 0,1 1 1 0 0,-1-1-1 0 0,0 0 0 0 0,-1 0 0 0 0,1 0 0 0 0,-5 5 0 0 0,-2 3 328 0 0,8-11-310 0 0,0 1 0 0 0,0-1-1 0 0,0 1 1 0 0,-1-1 0 0 0,1 0 0 0 0,0 1-1 0 0,-1-1 1 0 0,1 0 0 0 0,-1 0 0 0 0,1 0-1 0 0,-1 0 1 0 0,-2 1 0 0 0,-6 2 180 0 0,0-1-1 0 0,-1 0 1 0 0,0-1 0 0 0,1 0 0 0 0,-1 0-1 0 0,0-1 1 0 0,0-1 0 0 0,0 0 0 0 0,-12-1-1 0 0,-81-11 456 0 0,-12 0-484 0 0,81 10-156 0 0,-497-2 1488 0 0,350 4-1895 0 0,61-6-3949 0 0,120 6 4228 0 0,-37-3-7840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0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0 17623 0 0,'0'0'1339'0'0,"-1"2"-912"0"0,-5 12-261 0 0,-8 23-10 0 0,12-24-68 0 0,1-1 0 0 0,0 0 0 0 0,3 25 0 0 0,-1-5-385 0 0,-11 150-766 0 0,4-28 949 0 0,6-30-1261 0 0,0-104-4791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64 154 11976 0 0,'-1'0'922'0'0,"0"0"-906"0"0,1 1 0 0 0,-1-1-1 0 0,1 0 1 0 0,-1 0 0 0 0,1 0-1 0 0,-1 0 1 0 0,1 0 0 0 0,-1 0-1 0 0,1 0 1 0 0,-1 0 0 0 0,1 0 0 0 0,-1 0-1 0 0,1 0 1 0 0,-1 0 0 0 0,1-1-1 0 0,-1 1 1 0 0,1 0 0 0 0,-1 0-1 0 0,1-1 1 0 0,-1 1 0 0 0,1 0-1 0 0,0 0 1 0 0,-1-1 0 0 0,1 1 0 0 0,-1 0-1 0 0,1-1 1 0 0,-1 0 0 0 0,0 0 150 0 0,0 0 44 0 0,0 0 1 0 0,-1 1 0 0 0,1-1-1 0 0,0 0 1 0 0,0 0 0 0 0,0 0-1 0 0,0 0 1 0 0,1 0 0 0 0,-1 0-1 0 0,0 0 1 0 0,0 0 0 0 0,0 0-1 0 0,1 0 1 0 0,-1 0-1 0 0,1 0 1 0 0,-1-1 0 0 0,1 1-1 0 0,-1 0 1 0 0,1 0 0 0 0,0-1-1 0 0,-1 1 1 0 0,1 0 0 0 0,0-1-1 0 0,0 1 1 0 0,0 0 0 0 0,0 0-1 0 0,0-1 1 0 0,0 1 0 0 0,1 0-1 0 0,-1-1 1 0 0,0 1 0 0 0,2-2-1 0 0,-2-2-192 0 0,2 1 0 0 0,-1-1 1 0 0,0 1-1 0 0,1-1 0 0 0,0 1 0 0 0,0 0 0 0 0,0 0 0 0 0,1 0 0 0 0,0 0 0 0 0,-1 0 0 0 0,1 1 0 0 0,4-5 0 0 0,9-14-224 0 0,-10 11 85 0 0,-5 10 125 0 0,0 0 0 0 0,-1-1-1 0 0,1 1 1 0 0,0 0 0 0 0,-1 0-1 0 0,1 0 1 0 0,0 0 0 0 0,0 0-1 0 0,0 1 1 0 0,0-1-1 0 0,0 0 1 0 0,0 0 0 0 0,0 1-1 0 0,0-1 1 0 0,0 0 0 0 0,1 1-1 0 0,-1-1 1 0 0,0 1 0 0 0,0 0-1 0 0,1-1 1 0 0,-1 1-1 0 0,0 0 1 0 0,0 0 0 0 0,1-1-1 0 0,0 1 1 0 0,2 0 45 0 0,2 0 55 0 0,-1 0-1 0 0,1 0 1 0 0,-1 0-1 0 0,1 0 1 0 0,-1 1-1 0 0,1 0 0 0 0,-1 0 1 0 0,0 1-1 0 0,0-1 1 0 0,6 3-1 0 0,3 3 234 0 0,26 17 0 0 0,-32-19-313 0 0,-4-2-20 0 0,0 0 1 0 0,-1 0-1 0 0,0 1 0 0 0,1-1 0 0 0,-2 1 0 0 0,1 0 0 0 0,0 0 0 0 0,-1 0 0 0 0,1 0 0 0 0,-1 1 0 0 0,0-1 0 0 0,-1 0 1 0 0,3 10-1 0 0,-4-11-32 0 0,0 1 1 0 0,0 0-1 0 0,-1-1 1 0 0,1 1 0 0 0,-1-1-1 0 0,0 1 1 0 0,0-1-1 0 0,0 1 1 0 0,0-1 0 0 0,-1 1-1 0 0,1-1 1 0 0,-1 0-1 0 0,0 0 1 0 0,0 0-1 0 0,-4 4 1 0 0,-3 5 11 0 0,0 0 1 0 0,-2-1-1 0 0,1 0 0 0 0,-1-1 1 0 0,-1 0-1 0 0,0-1 0 0 0,-21 12 1 0 0,2 2-108 0 0,26-19-27 0 0,0 1-1 0 0,-1-1 1 0 0,0 0 0 0 0,-7 3 0 0 0,-5 3-1194 0 0,0 0-1 0 0,-25 19 0 0 0,32-19-296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1.7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 1 5064 0 0,'2'20'11322'0'0,"-3"-18"-10911"0"0,0 2 534 0 0,1-3-933 0 0,0 1-1 0 0,1-1 1 0 0,-1 0 0 0 0,0 0-1 0 0,0 1 1 0 0,0-1 0 0 0,0 0-1 0 0,-1 1 1 0 0,1-1 0 0 0,0 0-1 0 0,0 0 1 0 0,-1 1 0 0 0,1-1-1 0 0,-1 0 1 0 0,0 2-1 0 0,-2 2-38 0 0,-45 113-1507 0 0,42-104 1777 0 0,1-1-1 0 0,1 1 0 0 0,0 0 0 0 0,0 0 0 0 0,2 0 1 0 0,0 1-1 0 0,0-1 0 0 0,2 1 0 0 0,0-1 0 0 0,2 23 0 0 0,0-30-104 0 0,-1 0-1 0 0,2 0 1 0 0,-1 0-1 0 0,1 0 0 0 0,0-1 1 0 0,4 7-1 0 0,-5-8-136 0 0,1-1 1 0 0,-1 0-1 0 0,1 0 1 0 0,0 0-1 0 0,1-1 1 0 0,-1 1-1 0 0,0-1 1 0 0,1 0-1 0 0,8 6 0 0 0,-6-6-29 0 0,0-1 0 0 0,0 0 0 0 0,0 0-1 0 0,0 0 1 0 0,0-1 0 0 0,1 1 0 0 0,-1-2-1 0 0,12 1 1 0 0,-14 0-64 0 0,-1-1-1 0 0,1-1 1 0 0,0 1 0 0 0,0 0 0 0 0,-1-1-1 0 0,1 0 1 0 0,0 0 0 0 0,0 0 0 0 0,-1 0-1 0 0,1-1 1 0 0,-1 0 0 0 0,0 1 0 0 0,1-1-1 0 0,-1 0 1 0 0,5-4 0 0 0,13-12-5361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2.1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 0 14400 0 0,'-1'5'134'0'0,"0"-1"13"0"0,1-1-1 0 0,-1 0 0 0 0,1 0 1 0 0,-1 0-1 0 0,0-1 0 0 0,0 1 1 0 0,-3 5-1 0 0,2-4-114 0 0,0 0 0 0 0,1-1 0 0 0,-1 1 0 0 0,1 0 0 0 0,0 0 0 0 0,0-1 0 0 0,1 1 0 0 0,-1 6 0 0 0,1 35 1307 0 0,1-23 298 0 0,-12 179-447 0 0,7-173-1182 0 0,2-7-41 0 0,0-1 0 0 0,-7 23 1 0 0,4-25-1031 0 0,3 0-3447 0 0,-1 1-1714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1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 0 7832 0 0,'-1'2'10953'0'0,"-2"4"-10816"0"0,-1 1 0 0 0,1-1 0 0 0,0 1 0 0 0,-3 12 0 0 0,-2 6-76 0 0,2-11-18 0 0,2 1-1 0 0,-4 19 0 0 0,0-1 106 0 0,-9 46 126 0 0,14-62-227 0 0,1 8 49 0 0,0 0-1 0 0,3 43 0 0 0,0-20-93 0 0,-1-21-335 0 0,0 29 314 0 0,0-20-6178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3.5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46 14456 0 0,'0'0'1306'0'0,"2"0"-1071"0"0,4-1-150 0 0,-1 0-1 0 0,1 0 1 0 0,0 0 0 0 0,0-1 0 0 0,-1 0-1 0 0,1 0 1 0 0,9-6 0 0 0,-7 4-97 0 0,0 1-1 0 0,17-6 1 0 0,-15 7-164 0 0,-2 0 42 0 0,0-1 1 0 0,1 2 0 0 0,-1-1-1 0 0,1 1 1 0 0,-1 1-1 0 0,1-1 1 0 0,0 2-1 0 0,-1-1 1 0 0,13 3 0 0 0,-13-2 384 0 0,1 1 1 0 0,-1 1-1 0 0,0 0 1 0 0,0 0 0 0 0,0 0-1 0 0,0 1 1 0 0,-1 0 0 0 0,1 1-1 0 0,-1 0 1 0 0,12 10-1 0 0,-16-12-221 0 0,0 0-1 0 0,0-1 1 0 0,-1 2-1 0 0,1-1 1 0 0,-1 0-1 0 0,1 0 0 0 0,-1 1 1 0 0,0-1-1 0 0,-1 1 1 0 0,1 0-1 0 0,-1 0 1 0 0,1 0-1 0 0,-1-1 0 0 0,0 1 1 0 0,0 0-1 0 0,-1 0 1 0 0,1 0-1 0 0,-1 0 1 0 0,0 1-1 0 0,0-1 1 0 0,-1 0-1 0 0,1 0 0 0 0,-1 0 1 0 0,0 0-1 0 0,0 0 1 0 0,-2 5-1 0 0,-12 37-878 0 0,-37 74 0 0 0,30-72 1442 0 0,-18 54 0 0 0,38-93-274 0 0,0 0 0 0 0,1 0 0 0 0,0 0 0 0 0,1 16 0 0 0,0-20-214 0 0,0-4-61 0 0,0 0 1 0 0,0 0-1 0 0,0 0 1 0 0,1-1-1 0 0,-1 1 0 0 0,0 0 1 0 0,1 0-1 0 0,-1 0 1 0 0,1 0-1 0 0,-1 0 1 0 0,1 0-1 0 0,-1-1 0 0 0,1 1 1 0 0,0 0-1 0 0,-1-1 1 0 0,1 1-1 0 0,0 0 0 0 0,-1-1 1 0 0,2 2-1 0 0,17 7 173 0 0,-11-6-190 0 0,0-1-1 0 0,1 0 0 0 0,-1 0 1 0 0,1-1-1 0 0,0 0 0 0 0,-1-1 1 0 0,1 0-1 0 0,0 0 0 0 0,-1-1 1 0 0,1 0-1 0 0,11-3 0 0 0,11-5 210 0 0,53-20 0 0 0,-45 13-564 0 0,-4 3-1235 0 0,-9 2-3041 0 0,5-2-1968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217 66 8784 0 0,'0'0'793'0'0,"-1"-1"-650"0"0,-18-26 651 0 0,16 23-442 0 0,1 1-1 0 0,0-1 1 0 0,0 1 0 0 0,-1 0-1 0 0,-8-9 1569 0 0,11 11-1796 0 0,0 1 1 0 0,0-1-1 0 0,0 1 0 0 0,-1-1 1 0 0,1 1-1 0 0,0 0 0 0 0,0-1 1 0 0,-1 1-1 0 0,1-1 0 0 0,0 1 1 0 0,-1-1-1 0 0,1 1 0 0 0,-1 0 1 0 0,1-1-1 0 0,0 1 0 0 0,-1 0 1 0 0,1-1-1 0 0,-1 1 0 0 0,1 0 1 0 0,-1 0-1 0 0,0-1 0 0 0,-1 2 7 0 0,-1-1 0 0 0,0 0 0 0 0,1 1 0 0 0,-1 0 0 0 0,0 0 0 0 0,1-1 0 0 0,-1 1 0 0 0,1 1-1 0 0,0-1 1 0 0,-1 0 0 0 0,1 1 0 0 0,0-1 0 0 0,0 1 0 0 0,0 0 0 0 0,0 0 0 0 0,0-1 0 0 0,-2 4-1 0 0,0 0-63 0 0,0 0 0 0 0,0 0 0 0 0,1 0 0 0 0,0 1 0 0 0,0-1 0 0 0,-4 12-1 0 0,0 9 84 0 0,-5 35 0 0 0,5-24-122 0 0,-21 128 106 0 0,22-121-129 0 0,0 48 1 0 0,1-8-7 0 0,-11 194-1 0 0,11-173-90 0 0,4 75-683 0 0,1-104-1282 0 0,0-38 704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4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0 4608 0 0,'2'1'8676'0'0,"22"9"-4708"0"0,-18-7-3844 0 0,0 0 1 0 0,0 0-1 0 0,0-1 0 0 0,0 0 1 0 0,1-1-1 0 0,6 2 0 0 0,94 12 138 0 0,22 1 457 0 0,-97-13-326 0 0,0 2-1 0 0,51 14 0 0 0,-18-3 157 0 0,70 17-75 0 0,139 37-346 0 0,-193-38-128 0 0,-25-8 0 0 0,-42-18 0 0 0,1 1 0 0 0,24 17 0 0 0,-5-3 0 0 0,-27-17 0 0 0,0 1-1 0 0,0 1 0 0 0,0 0 0 0 0,-1 0 0 0 0,0 0 1 0 0,0 0-1 0 0,0 1 0 0 0,-1 0 0 0 0,0 1 0 0 0,6 12 1 0 0,-4-7-66 0 0,-1 1 1 0 0,-1 0 0 0 0,0 0 0 0 0,0 1 0 0 0,2 20-1 0 0,-5-14 34 0 0,-1 1-1 0 0,-1-1 0 0 0,-1 0 0 0 0,-1 1 0 0 0,-5 21 0 0 0,-2 23 38 0 0,-3 119-5 0 0,11-135 0 0 0,9 84 0 0 0,-2-55 0 0 0,-4-47 0 0 0,6 39 0 0 0,3 22 0 0 0,-7-37 0 0 0,-1-22 0 0 0,-4 46 0 0 0,0-31 0 0 0,1-44 74 0 0,0-1 0 0 0,-1 1-1 0 0,1-1 1 0 0,-1 0-1 0 0,0 1 1 0 0,-1-1-1 0 0,1 0 1 0 0,-1 0 0 0 0,-2 5-1 0 0,4-8-38 0 0,-1 1 0 0 0,0 0 0 0 0,0-1 0 0 0,0 1 0 0 0,-1-1 0 0 0,1 1 0 0 0,0-1 0 0 0,-1 1 0 0 0,1-1 0 0 0,0 0 0 0 0,-1 0 0 0 0,0 0 0 0 0,1 0 0 0 0,-1 0 0 0 0,0 0 0 0 0,1 0 0 0 0,-1-1 0 0 0,0 1 0 0 0,0 0 0 0 0,1-1 0 0 0,-1 1 0 0 0,0-1 0 0 0,-3 0 0 0 0,-32 1 234 0 0,-65-3 380 0 0,-174-22 189 0 0,-16 6-607 0 0,91 23-145 0 0,95 0 9 0 0,-70 8 78 0 0,-36 1-718 0 0,143-10-2429 0 0,45-8 1192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4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0 17479 0 0,'0'0'2476'0'0,"1"3"-1844"0"0,1 3-378 0 0,0 1-1 0 0,0 0 0 0 0,-1 0 0 0 0,1 0 0 0 0,-1 14 0 0 0,-1 42-400 0 0,-1-25 219 0 0,-10 227-6 0 0,2-118-68 0 0,1-46-107 0 0,0 33-2456 0 0,8-115 999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2-25T15:57:34.7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18287 0 0,'0'0'52'0'0,"14"1"888"0"0,-13-1-804 0 0,-1-1 0 0 0,1 1 1 0 0,-1 0-1 0 0,1 0 0 0 0,-1 0 1 0 0,1 1-1 0 0,-1-1 0 0 0,1 0 1 0 0,-1 0-1 0 0,0 0 0 0 0,1 0 1 0 0,-1 0-1 0 0,1 0 0 0 0,-1 1 1 0 0,1-1-1 0 0,-1 0 0 0 0,0 0 0 0 0,1 1 1 0 0,-1-1-1 0 0,0 0 0 0 0,1 1 1 0 0,-1-1-1 0 0,0 0 0 0 0,1 1 1 0 0,-1-1-1 0 0,1 1 0 0 0,-1 0-63 0 0,0 1-1 0 0,0-1 0 0 0,1 0 0 0 0,-1 0 1 0 0,0 0-1 0 0,1 0 0 0 0,-1 1 0 0 0,1-1 1 0 0,0 0-1 0 0,-1 0 0 0 0,1 0 0 0 0,0 0 1 0 0,-1 0-1 0 0,1 0 0 0 0,1 0 0 0 0,-1 1-60 0 0,1-1-1 0 0,-1 0 0 0 0,0 1 1 0 0,0-1-1 0 0,0 1 0 0 0,0 0 1 0 0,0-1-1 0 0,-1 1 0 0 0,1-1 1 0 0,0 1-1 0 0,0 2 0 0 0,7 60-36 0 0,-2 0 0 0 0,-3 72-1 0 0,-1-50 26 0 0,1 32 0 0 0,-2 107 0 0 0,0-180 0 0 0,-4 66 0 0 0,0-58 0 0 0,3-22 0 0 0,1 0 0 0 0,7 34 0 0 0,-4-30 0 0 0,-3-25 18 0 0,-1 0 0 0 0,-1 16-1 0 0,0-19-56 0 0,0 0-1 0 0,1 0 1 0 0,1 0-1 0 0,-1 1 0 0 0,1-1 1 0 0,2 9-1 0 0,2-1-499 0 0,-4-12 133 0 0,0 0 0 0 0,0 1-1 0 0,0-1 1 0 0,0 0 0 0 0,0 1 0 0 0,-1-1 0 0 0,1 1 0 0 0,-1-1 0 0 0,0 1-1 0 0,0-1 1 0 0,-1 7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5.9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13 118 16296 0 0,'0'0'1634'0'0,"2"0"-1493"0"0,0-2-137 0 0,0 1-1 0 0,1-1 0 0 0,-1 0 0 0 0,0 0 0 0 0,0 0 0 0 0,0 0 0 0 0,2-2 0 0 0,14-13 242 0 0,11-2 181 0 0,35-16 1 0 0,-49 27-496 0 0,-7 5 82 0 0,1-1 0 0 0,0 1 0 0 0,0 0 0 0 0,0 1 0 0 0,1 0 0 0 0,-1 0 0 0 0,0 1 0 0 0,1 0 0 0 0,-1 1 0 0 0,1 0 0 0 0,-1 0 1 0 0,1 1-1 0 0,-1 1 0 0 0,12 2 0 0 0,-12-2 112 0 0,-1 0 0 0 0,0 1 0 0 0,0-1 0 0 0,0 2 0 0 0,0-1 0 0 0,0 1 0 0 0,-1 0-1 0 0,1 1 1 0 0,-1 0 0 0 0,11 9 0 0 0,-17-12-90 0 0,6 3 42 0 0,-1 0 0 0 0,0 1-1 0 0,-1 0 1 0 0,1 0-1 0 0,6 11 1 0 0,-2-1-7 0 0,-8-13-61 0 0,0 0 0 0 0,0 0 0 0 0,0 0 0 0 0,0 0 0 0 0,-1 0 0 0 0,0 0 0 0 0,1 1 0 0 0,-1-1 0 0 0,0 0 0 0 0,-1 1 0 0 0,1-1 0 0 0,0 1 0 0 0,-1 5 0 0 0,0-4 0 0 0,1-1 0 0 0,-2 1 0 0 0,1-1 0 0 0,0 0 1 0 0,-1 1-1 0 0,0-1 0 0 0,0 0 0 0 0,0 1 0 0 0,0-1 0 0 0,-1 0 0 0 0,-3 6 0 0 0,2-3 9 0 0,-4 6 17 0 0,-1 0 0 0 0,-1 0 0 0 0,0-1 0 0 0,-20 22-1 0 0,-7-3 59 0 0,-1-2-1 0 0,-75 44 1 0 0,65-43-56 0 0,14-10-307 0 0,-80 50-1807 0 0,91-60 637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6.5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 11376 0 0,'0'0'521'0'0,"2"0"-12"0"0,131-6 2733 0 0,-122 6-3144 0 0,1 1 0 0 0,21 3 0 0 0,-29-3-100 0 0,1 1 0 0 0,0-1 0 0 0,-1 1 0 0 0,1-1 0 0 0,-1 1 0 0 0,0 1 0 0 0,0-1 0 0 0,0 1 0 0 0,0-1 0 0 0,4 4 0 0 0,3 4 2 0 0,-1 0 0 0 0,-9-8 0 0 0,0 1 0 0 0,0 0 0 0 0,0 0 0 0 0,0 0 0 0 0,0 0 0 0 0,-1 0 0 0 0,1 0 0 0 0,-1 0 0 0 0,0 0 0 0 0,0 6 0 0 0,0-5 0 0 0,0-1 0 0 0,0 0 0 0 0,-1 0 0 0 0,1 1 0 0 0,0-1 0 0 0,-1 0 0 0 0,0 0 0 0 0,0 0 0 0 0,0 1 0 0 0,0-1 0 0 0,0 0 0 0 0,-1 0 0 0 0,1-1 0 0 0,-3 4 0 0 0,-4 10 0 0 0,3-6 31 0 0,1 0 1 0 0,-2-1-1 0 0,1 1 1 0 0,-10 10 0 0 0,-4 9 1169 0 0,40-3-306 0 0,-18-24-798 0 0,58 8 763 0 0,-49-10-518 0 0,0 0 0 0 0,0 1-1 0 0,0 0 1 0 0,22 6-1 0 0,-3 7 611 0 0,-29-11-738 0 0,-1-3-213 0 0,-1 0 0 0 0,1 1 0 0 0,-1-1 0 0 0,0 0 0 0 0,1 1 0 0 0,-1-1 0 0 0,0 1 0 0 0,0-1 0 0 0,1 1 1 0 0,-1-1-1 0 0,0 1 0 0 0,0-1 0 0 0,0 1 0 0 0,0-1 0 0 0,0 1 0 0 0,0-1 0 0 0,0 1 0 0 0,1-1 0 0 0,-1 1 0 0 0,-1-1 1 0 0,1 1-1 0 0,0-1 0 0 0,0 1 0 0 0,0-1 0 0 0,0 1 0 0 0,0-1 0 0 0,0 1 0 0 0,-1-1 0 0 0,1 1 0 0 0,0-1 0 0 0,0 1 0 0 0,-1-1 1 0 0,1 1-1 0 0,0-1 0 0 0,-1 1 0 0 0,0 0 2 0 0,-1 3-8 0 0,0-1 0 0 0,-1 1-1 0 0,1-1 1 0 0,0 0 0 0 0,-1 0 0 0 0,0 0-1 0 0,0 0 1 0 0,0-1 0 0 0,0 1-1 0 0,0-1 1 0 0,0 0 0 0 0,-1 0 0 0 0,1 0-1 0 0,-6 2 1 0 0,-8 3-393 0 0,-31 9-1 0 0,46-15 346 0 0,-20 5-1505 0 0,1 0 0 0 0,-44 4 0 0 0,34-9-4550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2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 0 3224 0 0,'-1'2'143'0'0,"-5"9"131"0"0,0 1 0 0 0,-4 13 1 0 0,4-9 4218 0 0,1 1 1 0 0,-5 30-1 0 0,5-20-3294 0 0,-6 56-989 0 0,-22 116-345 0 0,24-154 202 0 0,-3 34 49 0 0,7-46-158 0 0,0-1-1 0 0,-13 40 0 0 0,4-20-2718 0 0,13-41 1723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7.6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16615 0 0,'0'0'1664'0'0,"2"0"-1520"0"0,20 7-453 0 0,0-1-1 0 0,39 5 0 0 0,-59-10 264 0 0,0-1 0 0 0,0 1-1 0 0,0 0 1 0 0,0-1 0 0 0,0 1-1 0 0,0 0 1 0 0,2 2 0 0 0,6 2-119 0 0,-2-3 129 0 0,0 1 0 0 0,0 1-1 0 0,-1 0 1 0 0,1 0 0 0 0,-1 0-1 0 0,13 10 1 0 0,-14-9 238 0 0,1 0 0 0 0,14 6 1 0 0,14 11 1132 0 0,-32-19-1124 0 0,-2-2-144 0 0,0 0 0 0 0,1 1 0 0 0,-1-1 1 0 0,0 0-1 0 0,1 0 0 0 0,-1 0 0 0 0,1-1 0 0 0,0 1 0 0 0,-1 0 1 0 0,4 1-1 0 0,4 16 142 0 0,-9-17-245 0 0,1 1 0 0 0,-1-1 0 0 0,1 1 0 0 0,-1-1 0 0 0,0 1 0 0 0,0-1 0 0 0,0 1 0 0 0,0-1 1 0 0,0 1-1 0 0,0 0 0 0 0,0-1 0 0 0,-1 1 0 0 0,1-1 0 0 0,0 1 0 0 0,-1-1 0 0 0,0 1 0 0 0,1-1 0 0 0,-1 0 0 0 0,-1 3 0 0 0,-1 0-102 0 0,0 0-1 0 0,0-1 1 0 0,-1 1 0 0 0,-6 5-1 0 0,6-6 58 0 0,0 1 0 0 0,0-1 0 0 0,-5 9 0 0 0,4-5 183 0 0,0 1-1 0 0,-12 10 1946 0 0,18-15-1973 0 0,10 16-61 0 0,-2-14-14 0 0,-2-3 1 0 0,47 32 102 0 0,-52-32-74 0 0,0-1 2 0 0,0 0 1 0 0,0 0 0 0 0,0 0 0 0 0,-1 1 0 0 0,1-1 0 0 0,-1 0 0 0 0,1 1 0 0 0,-1-1 0 0 0,1 1 0 0 0,-1 0 0 0 0,0-1 0 0 0,0 1 0 0 0,0 0 0 0 0,0 0-1 0 0,2 4 1 0 0,-2-3 19 0 0,0 0-1 0 0,0 0 0 0 0,0 0 0 0 0,-1 0 1 0 0,1 1-1 0 0,-1-1 0 0 0,0 0 0 0 0,0 0 1 0 0,0 1-1 0 0,0-1 0 0 0,-1 0 1 0 0,1 0-1 0 0,-1 0 0 0 0,0 1 0 0 0,-1 2 1 0 0,0-1 36 0 0,-1 0-1 0 0,1-1 1 0 0,-1 1 0 0 0,0-1 0 0 0,0 1 0 0 0,-1-1 0 0 0,1 0 0 0 0,-7 6 0 0 0,-3 0 108 0 0,0-1 0 0 0,0 0 0 0 0,-1-1 1 0 0,0 0-1 0 0,-22 9 0 0 0,16-9-220 0 0,0-1 0 0 0,0-1-1 0 0,-42 7 1 0 0,6-9-6584 0 0,24-4-721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29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1 3224 0 0,'0'2'240'0'0,"-1"55"8126"0"0,-3 0-4510 0 0,-1 62-2839 0 0,5 371 1527 0 0,10-173-2232 0 0,-10-278-803 0 0,1 62-4092 0 0,4-68 2794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1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3224 0 0,'0'0'143'0'0,"0"2"-3"0"0,0 7-111 0 0,2 16 8693 0 0,4-22-8204 0 0,0 1 0 0 0,0-1 1 0 0,0 0-1 0 0,0 0 0 0 0,0 0 0 0 0,0-1 0 0 0,1 0 0 0 0,10 2 0 0 0,5-1-399 0 0,30 2 0 0 0,192-11 1191 0 0,-127 0-721 0 0,396-25 2755 0 0,-407 24-2984 0 0,128 7 0 0 0,-217 0-211 0 0,0 1-1 0 0,1 1 1 0 0,-1 1 0 0 0,0 1 0 0 0,0 0 0 0 0,21 9-1 0 0,-18-5-59 0 0,21 12 46 0 0,-37-19-127 0 0,-1 1 0 0 0,0 1 0 0 0,0-1 0 0 0,0 0-1 0 0,-1 1 1 0 0,1-1 0 0 0,0 1 0 0 0,-1 0 0 0 0,4 6 0 0 0,-1-1 25 0 0,-1 1 0 0 0,0 0 0 0 0,0 0 0 0 0,-1 0 0 0 0,0 0 0 0 0,-1 1 0 0 0,0-1 0 0 0,0 1 0 0 0,-1 0 0 0 0,0 17 0 0 0,-10 276 31 0 0,7-80-109 0 0,3-120 36 0 0,-1-38-7 0 0,6 145-133 0 0,-2-154-14 0 0,-3-1 1 0 0,-11 101-1 0 0,8-115 124 0 0,2-30 35 0 0,-1 0 0 0 0,0 0 0 0 0,0 0 0 0 0,-1-1-1 0 0,-1 1 1 0 0,-4 13 0 0 0,6-22 16 0 0,0 0 0 0 0,-1 0 0 0 0,1 0-1 0 0,-1-1 1 0 0,1 1 0 0 0,-1-1 0 0 0,1 1 0 0 0,-1-1 0 0 0,0 1 0 0 0,0-1 0 0 0,-3 2-1 0 0,-24 10 215 0 0,6-8-153 0 0,1 0 1 0 0,-1-2-1 0 0,1 0 0 0 0,-46-2 1 0 0,27 0-24 0 0,-304 9-34 0 0,143-15-13 0 0,80 0-18 0 0,-125 5-237 0 0,10-4-1129 0 0,137-6-5392 0 0,46 1-336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5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 0 18287 0 0,'1'2'1654'0'0,"-1"-2"-1635"0"0,1 1 0 0 0,0 0 1 0 0,-1 0-1 0 0,1 0 0 0 0,-1-1 1 0 0,1 1-1 0 0,-1 0 0 0 0,0 0 1 0 0,1 0-1 0 0,-1 0 0 0 0,0 0 1 0 0,1 0-1 0 0,-1 0 0 0 0,0 0 1 0 0,0 0-1 0 0,0 0 0 0 0,0 0 1 0 0,0 0-1 0 0,0-1 0 0 0,0 1 1 0 0,0 0-1 0 0,-1 0 0 0 0,1 0 1 0 0,0 0-1 0 0,-1 0 0 0 0,1 0 1 0 0,0 0-1 0 0,-2 1 0 0 0,0 4 299 0 0,1-4-210 0 0,1 1-1 0 0,0-1 1 0 0,0 1-1 0 0,0-1 1 0 0,0 1-1 0 0,0-1 1 0 0,1 1-1 0 0,-1-1 0 0 0,2 3 1 0 0,-2-2-10 0 0,1 0 0 0 0,-1 0 1 0 0,1-1-1 0 0,-1 1 0 0 0,0 0 1 0 0,0 6-1 0 0,-12 79-480 0 0,-19 92-1385 0 0,5-46 1693 0 0,21-108 149 0 0,-3 34-1 0 0,-1 8 161 0 0,6-47-855 0 0,-1 26 0 0 0,2-12-1053 0 0,1-17 562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0.9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22 161 13760 0 0,'0'0'1246'0'0,"0"-2"-1022"0"0,-3-8 89 0 0,3 9-171 0 0,-1 0-1 0 0,1-1 0 0 0,-1 1 1 0 0,1 0-1 0 0,0-1 0 0 0,0 1 1 0 0,-1 0-1 0 0,1-1 0 0 0,0 1 1 0 0,0 0-1 0 0,0-1 0 0 0,1-1 1 0 0,1-4 136 0 0,1 0-1 0 0,0 0 1 0 0,0 0 0 0 0,1 0-1 0 0,0 0 1 0 0,0 1 0 0 0,1-1-1 0 0,0 1 1 0 0,0 0 0 0 0,11-9 0 0 0,-12 10-285 0 0,1 1 1 0 0,0 1 0 0 0,0-1 0 0 0,0 1-1 0 0,0-1 1 0 0,0 2 0 0 0,1-1 0 0 0,-1 0-1 0 0,1 1 1 0 0,0 0 0 0 0,0 1 0 0 0,0-1 0 0 0,0 1-1 0 0,7-1 1 0 0,-9 2 78 0 0,0 0 0 0 0,0-1 0 0 0,-1 1 0 0 0,8-3 0 0 0,-9 3-32 0 0,0-1 1 0 0,0 1-1 0 0,0-1 0 0 0,0 1 0 0 0,0 0 0 0 0,0 0 1 0 0,0-1-1 0 0,0 2 0 0 0,0-1 0 0 0,0 0 0 0 0,0 0 0 0 0,-1 1 1 0 0,4 0-1 0 0,17 6 506 0 0,29 13 1 0 0,-43-16-532 0 0,0 0 0 0 0,0 1 0 0 0,-1 0 0 0 0,0 0 0 0 0,0 1 0 0 0,11 11 0 0 0,-15-14-15 0 0,0 1 0 0 0,0 0 0 0 0,-1 0 0 0 0,1 0 1 0 0,-1 0-1 0 0,0 0 0 0 0,0 0 0 0 0,0 1 0 0 0,-1-1 0 0 0,1 1 0 0 0,-1-1 0 0 0,0 1 0 0 0,-1-1 0 0 0,1 1 0 0 0,-1 0 0 0 0,0-1 0 0 0,0 1 0 0 0,0 0 0 0 0,-1-1 0 0 0,1 1 0 0 0,-1 0 0 0 0,0-1 0 0 0,-3 7 0 0 0,-1 3 29 0 0,-1-1-1 0 0,-1 1 1 0 0,0-1-1 0 0,0-1 0 0 0,-2 1 1 0 0,-10 12-1 0 0,11-16-26 0 0,0-1-1 0 0,0 1 0 0 0,-1-1 0 0 0,0-1 1 0 0,-16 10-1 0 0,-54 27-314 0 0,30-18-216 0 0,-30 13-1250 0 0,75-37 1310 0 0,0-1-1 0 0,0 1 1 0 0,0 0-1 0 0,-1-1 1 0 0,1 0-1 0 0,-9 1 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1.5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3224 0 0,'5'3'4696'0'0,"-3"-2"-3743"0"0,1 0-1 0 0,-1 0 0 0 0,0 0 1 0 0,0 0-1 0 0,1-1 1 0 0,3 2-1 0 0,19-2 3067 0 0,-11-3-3218 0 0,25-7 0 0 0,3 0-799 0 0,-30 8 28 0 0,-9 1-21 0 0,0 0 0 0 0,1 1 0 0 0,-1 0 0 0 0,0-1 0 0 0,1 1 0 0 0,-1 0-1 0 0,0 1 1 0 0,0-1 0 0 0,1 0 0 0 0,5 3 0 0 0,-1-1-17 0 0,0 1 127 0 0,-1-1 0 0 0,1 1 0 0 0,-1 0 0 0 0,0 1 0 0 0,0 0 0 0 0,0 0 0 0 0,9 7 0 0 0,-15-9-75 0 0,0 0 0 0 0,1-1 1 0 0,-1 1-1 0 0,-1 0 0 0 0,1 0 0 0 0,0 0 0 0 0,0 0 1 0 0,-1 0-1 0 0,1-1 0 0 0,-1 1 0 0 0,0 0 0 0 0,1 0 1 0 0,-1 0-1 0 0,0 4 0 0 0,-3 27-590 0 0,0-25 504 0 0,0 1 1 0 0,0-1-1 0 0,-1 0 0 0 0,0 0 0 0 0,-6 8 0 0 0,0 3 37 0 0,2-7-40 0 0,1 0-1 0 0,-12 12 1 0 0,12-15-8 0 0,0 1 1 0 0,0 0-1 0 0,-8 18 1 0 0,-10 16 103 0 0,19-34 46 0 0,-1 0 0 0 0,2 1 0 0 0,-6 14 1 0 0,8-19 88 0 0,1 1 1 0 0,-1-1 0 0 0,-5 8 0 0 0,7-13-160 0 0,1-1-20 0 0,0 0 0 0 0,-1 0 0 0 0,1 1 0 0 0,0-1 0 0 0,0 0 0 0 0,0 1-1 0 0,0-1 1 0 0,-1 0 0 0 0,1 1 0 0 0,0-1 0 0 0,0 0 0 0 0,0 1 0 0 0,0-1 0 0 0,0 1 0 0 0,0-1-1 0 0,0 0 1 0 0,0 1 0 0 0,0-1 0 0 0,0 0 0 0 0,0 1 0 0 0,0-1 0 0 0,0 0 0 0 0,0 1-1 0 0,1-1 1 0 0,-1 0 0 0 0,0 1 0 0 0,0-1 0 0 0,0 0 0 0 0,0 1 0 0 0,1-1 0 0 0,-1 0 0 0 0,0 1-1 0 0,0-1 1 0 0,1 0 0 0 0,-1 0 0 0 0,0 1 0 0 0,0-1 0 0 0,1 0 0 0 0,-1 0 0 0 0,0 0-1 0 0,1 1 1 0 0,-1-1 0 0 0,0 0 0 0 0,1 0 0 0 0,-1 0 0 0 0,0 0 0 0 0,1 0 0 0 0,-1 0-1 0 0,1 0 1 0 0,19 2 63 0 0,-19-2-80 0 0,7-1 0 0 0,0 0-1 0 0,0 0 1 0 0,0-1-1 0 0,0 0 1 0 0,-1-1-1 0 0,1 0 1 0 0,-1 0-1 0 0,0-1 1 0 0,9-4-1 0 0,0-1-173 0 0,3-2-374 0 0,0-1 0 0 0,31-25-1 0 0,-40 29-6 0 0,13-12-911 0 0,3-4-55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5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134 1 17247 0 0,'0'0'2762'0'0,"-1"2"-2284"0"0,-3 12-249 0 0,-54 163 104 0 0,53-163-358 0 0,0 0 1 0 0,-3 25 0 0 0,-3 8 23 0 0,1-3-2 0 0,-10 91 1 0 0,13-75-90 0 0,2 13-884 0 0,5-42-2513 0 0,0-19 768 0 0,0 6-3179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2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 0 3224 0 0,'0'9'11419'0'0,"0"11"-5988"0"0,-1-9-6179 0 0,1 0 0 0 0,-4 16 0 0 0,-2 21-890 0 0,3-34 1962 0 0,1 0 1 0 0,1 0 0 0 0,0 0 0 0 0,0 0 0 0 0,1 0 0 0 0,4 22 0 0 0,-2-24 95 0 0,1 1-1 0 0,0-1 1 0 0,1 0-1 0 0,0 0 1 0 0,1-1-1 0 0,0 1 1 0 0,8 11-1 0 0,-9-16-336 0 0,0-1-1 0 0,1 0 1 0 0,-1 0 0 0 0,1 0-1 0 0,1-1 1 0 0,-1 0 0 0 0,1 0-1 0 0,0 0 1 0 0,0 0 0 0 0,0-1-1 0 0,1 0 1 0 0,-1 0 0 0 0,8 2-1 0 0,8 3-49 0 0,-18-6-26 0 0,1-1-1 0 0,1 0 1 0 0,-1 0-1 0 0,0 0 1 0 0,0-1 0 0 0,1 0-1 0 0,-1 0 1 0 0,6 1-1 0 0,-4-2 0 0 0,36-3-53 0 0,-40 3 16 0 0,1-1 1 0 0,0 0 0 0 0,-1 0-1 0 0,1 0 1 0 0,-1-1-1 0 0,0 1 1 0 0,1-1 0 0 0,-1 0-1 0 0,3-2 1 0 0,-2 2-201 0 0,0-1 1 0 0,-1 0-1 0 0,0 0 1 0 0,0 0-1 0 0,0 0 1 0 0,0-1-1 0 0,0 1 1 0 0,-1-1-1 0 0,1 0 0 0 0,-1 0 1 0 0,2-5-1 0 0,3-10-4734 0 0,-1 1-1493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3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148 0 9672 0 0,'-16'31'174'0'0,"12"-19"2389"0"0,-7 23 0 0 0,1 14 2849 0 0,6-16-4730 0 0,-8 43-269 0 0,2-1-406 0 0,1-19 181 0 0,-14 158 1291 0 0,9-112-821 0 0,2-22-350 0 0,11-69-701 0 0,-1-1 0 0 0,0 0 0 0 0,-1 0 0 0 0,-5 13 0 0 0,7-20 297 0 0,-5 14-1043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8.6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1555 1 18943 0 0,'0'0'1906'0'0,"-2"1"-1749"0"0,-1 1-126 0 0,-1 0-1 0 0,1-1 1 0 0,-1 1 0 0 0,0-1-1 0 0,0 0 1 0 0,0 0-1 0 0,0 0 1 0 0,-8 0 0 0 0,-34-2 433 0 0,12-1-323 0 0,-20 2-76 0 0,-444 14 2782 0 0,425-7-2809 0 0,-371 43 244 0 0,391-42-282 0 0,23-4 0 0 0,1 1 0 0 0,-1 1 0 0 0,-51 19 0 0 0,53-15 0 0 0,19-7 0 0 0,1 0 0 0 0,-1 1 0 0 0,1-1 0 0 0,0 2 0 0 0,0-1 0 0 0,0 1 0 0 0,-7 7 0 0 0,14-12 0 0 0,-1 2 0 0 0,-1 0 0 0 0,1 0 0 0 0,0 0 0 0 0,0 0 0 0 0,0 0 0 0 0,0 0 0 0 0,1 0 0 0 0,-1 1 0 0 0,1-1 0 0 0,-1 1 0 0 0,1-1 0 0 0,0 1 0 0 0,0 0 0 0 0,0-1 0 0 0,0 1 0 0 0,-1 4 0 0 0,-2 7 0 0 0,3-12 0 0 0,1 0 0 0 0,-1 1 0 0 0,0-1 0 0 0,1 0 0 0 0,-1 1 0 0 0,1-1 0 0 0,0 0 0 0 0,0 1 0 0 0,0-1 0 0 0,0 4 0 0 0,4 25 66 0 0,-2-12 61 0 0,8 31 0 0 0,42 199-359 0 0,12 73-56 0 0,-19-108-346 0 0,-24-106-117 0 0,-16-72 156 0 0,-3-19 122 0 0,8 30 1 0 0,-9-43-175 0 0,1 0 1 0 0,-1 1 0 0 0,1-1-1 0 0,0-1 1 0 0,0 1-1 0 0,0 0 1 0 0,0 0-1 0 0,1-1 1 0 0,-1 1 0 0 0,1-1-1 0 0,0 0 1 0 0,5 4-1 0 0,7 0-5239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1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10592 0 0,'1'1'11695'0'0,"8"5"-11536"0"0,-7-3-184 0 0,1 1-1 0 0,-1 0 1 0 0,0 0 0 0 0,0 0-1 0 0,0 0 1 0 0,0 0-1 0 0,1 9 1 0 0,6 35-416 0 0,-4-18 229 0 0,6 66 109 0 0,-6-39 74 0 0,3 25 276 0 0,11 75 310 0 0,8 8-193 0 0,49 141-343 0 0,-24-94 129 0 0,-50-168 36 0 0,-1-37-110 0 0,0-1-1 0 0,-1 0 0 0 0,0 1 1 0 0,0-1-1 0 0,-1 1 0 0 0,0-1 1 0 0,0 0-1 0 0,-3 12 0 0 0,2-14 4 0 0,0 0 0 0 0,0 0 0 0 0,0 0 0 0 0,0 0 0 0 0,-1 0 0 0 0,1 0 0 0 0,-1 0 0 0 0,0-1 0 0 0,0 1 0 0 0,0-1 0 0 0,-1 0 0 0 0,1 0 0 0 0,-8 4 0 0 0,2-1 33 0 0,-1 0-1 0 0,0 0 1 0 0,-1-1-1 0 0,1-1 1 0 0,-21 7 0 0 0,-422 70 1737 0 0,342-64-1454 0 0,-70 6 111 0 0,-132 0-89 0 0,163-14-434 0 0,55 0-347 0 0,-70 2-1909 0 0,60-17-963 0 0,89 4 2281 0 0,-1 0 0 0 0,0-2 0 0 0,-27-8 0 0 0,38 9 649 0 0,1 1 0 0 0,1-1 0 0 0,-1 0 0 0 0,0 0 0 0 0,1 0 0 0 0,-6-6-1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9672 0 0,'0'0'12807'0'0,"1"2"-12388"0"0,2 9-379 0 0,1-1-1 0 0,-2 0 1 0 0,1 1-1 0 0,-2 0 1 0 0,1-1 0 0 0,-1 14-1 0 0,-3 67-378 0 0,2-89 348 0 0,-16 151-76 0 0,2-3 272 0 0,12-106-130 0 0,-1 8-999 0 0,-3-21-5596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39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1 214 17247 0 0,'0'0'844'0'0,"1"-2"-368"0"0,5-8-284 0 0,0 1 0 0 0,11-14 0 0 0,0 1-56 0 0,-13 17-6 0 0,-1 0 0 0 0,1 1 0 0 0,8-9 0 0 0,15-13 358 0 0,-19 17-439 0 0,0 1 1 0 0,0 0-1 0 0,1 1 1 0 0,0 0-1 0 0,14-9 0 0 0,-12 11-14 0 0,2-3 124 0 0,1 1-1 0 0,21-7 0 0 0,-31 13-65 0 0,-1 0-1 0 0,1 0 1 0 0,0 0 0 0 0,-1 0-1 0 0,1 1 1 0 0,0 0-1 0 0,0-1 1 0 0,0 1 0 0 0,-1 1-1 0 0,1-1 1 0 0,0 1 0 0 0,0-1-1 0 0,-1 1 1 0 0,1 0 0 0 0,5 2-1 0 0,6 4 357 0 0,-11-6-339 0 0,-1 0 1 0 0,1 1 0 0 0,0 0-1 0 0,-1 0 1 0 0,5 3-1 0 0,-2-1-88 0 0,-1 0-1 0 0,1 0 1 0 0,-1 1-1 0 0,0 0 0 0 0,0 0 1 0 0,-1 0-1 0 0,0 1 1 0 0,1-1-1 0 0,-2 1 1 0 0,1 0-1 0 0,-1 0 1 0 0,5 13-1 0 0,-6-14-36 0 0,-1 0 0 0 0,0 0 0 0 0,0 0 0 0 0,0 0 0 0 0,-1 0 0 0 0,0 0 0 0 0,0 0 0 0 0,0 0 0 0 0,0 0 0 0 0,-1 0 0 0 0,0 0 0 0 0,0 0 0 0 0,0 0 0 0 0,-1 0 0 0 0,0-1 0 0 0,0 1 0 0 0,0 0 0 0 0,0-1 0 0 0,-1 1 0 0 0,-2 3 0 0 0,-8 8-21 0 0,-1-1 0 0 0,0 0 0 0 0,-22 16 0 0 0,-53 35-448 0 0,80-60 380 0 0,-12 8-525 0 0,-35 17-1 0 0,0-7-3368 0 0,35-15-2568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0.6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503 1 12872 0 0,'0'0'5538'0'0,"-2"1"-5219"0"0,-1 2-178 0 0,-1 0 1 0 0,1-1 0 0 0,-1 0-1 0 0,0 0 1 0 0,0 0 0 0 0,0 0-1 0 0,0-1 1 0 0,0 1 0 0 0,-6 0-1 0 0,-21 10 673 0 0,18-8-433 0 0,1 1 0 0 0,-21 3-1 0 0,23-5-221 0 0,-1-1-1 0 0,1 2 0 0 0,-1-1 1 0 0,1 1-1 0 0,-12 7 0 0 0,-21 13-109 0 0,28-17-52 0 0,-25 18 1 0 0,11-9 2 0 0,24-14 0 0 0,1 0 0 0 0,0 0 0 0 0,1 0 0 0 0,-1 0 0 0 0,0 1 0 0 0,1-1 0 0 0,-7 7 0 0 0,-20 23-16 0 0,29-31-5 0 0,0 0 0 0 0,0 0-1 0 0,0 0 1 0 0,0 1 0 0 0,0-1 0 0 0,0 1-1 0 0,1-1 1 0 0,-1 1 0 0 0,0-1-1 0 0,1 1 1 0 0,-1-1 0 0 0,1 1-1 0 0,-1 2 1 0 0,0 3-73 0 0,-1 1-38 0 0,0-1 0 0 0,1 1 0 0 0,0 0 0 0 0,1-1 0 0 0,0 10 0 0 0,0-16 120 0 0,0 0-28 0 0,0 1 0 0 0,1 0 0 0 0,-1 0-1 0 0,1-1 1 0 0,0 1 0 0 0,-1-1 0 0 0,1 1 0 0 0,0 0-1 0 0,0-1 1 0 0,0 1 0 0 0,0-1 0 0 0,0 0 0 0 0,0 1-1 0 0,0-1 1 0 0,1 0 0 0 0,-1 0 0 0 0,0 0-1 0 0,1 1 1 0 0,-1-2 0 0 0,1 1 0 0 0,-1 0 0 0 0,3 1-1 0 0,3 3 54 0 0,-4-3-10 0 0,0 0 0 0 0,1-1 0 0 0,-1 1 0 0 0,0-1-1 0 0,1 1 1 0 0,-1-1 0 0 0,1 0 0 0 0,0 0 0 0 0,-1 0 0 0 0,1-1-1 0 0,0 1 1 0 0,5-1 0 0 0,4-1 49 0 0,1 0-1 0 0,15-4 1 0 0,-19 3-44 0 0,-1 1 1 0 0,1 0 0 0 0,0 0 0 0 0,-1 1 0 0 0,19 1-1 0 0,-18 1 0 0 0,3 0 20 0 0,23 7 0 0 0,-34-9-28 0 0,-1 1 0 0 0,0-1 0 0 0,0 0-1 0 0,1 1 1 0 0,-1-1 0 0 0,0 1-1 0 0,0-1 1 0 0,0 1 0 0 0,0 0-1 0 0,0-1 1 0 0,0 1 0 0 0,0 0 0 0 0,0 0-1 0 0,0-1 1 0 0,2 3 0 0 0,1 1-13 0 0,0-2 38 0 0,-1 0 0 0 0,1 0-1 0 0,0 0 1 0 0,-1 1 0 0 0,0-1 0 0 0,0 1 0 0 0,0 0-1 0 0,0 0 1 0 0,0 0 0 0 0,0 1 0 0 0,-1-1 0 0 0,3 5-1 0 0,-4-6 3 0 0,0 0 0 0 0,0 0 0 0 0,-1 0-1 0 0,1 0 1 0 0,0 0 0 0 0,-1 1 0 0 0,0-1-1 0 0,1 0 1 0 0,-1 0 0 0 0,0 1-1 0 0,0-1 1 0 0,0 0 0 0 0,-1 0 0 0 0,1 1-1 0 0,0-1 1 0 0,-1 0 0 0 0,0 0 0 0 0,1 0-1 0 0,-1 0 1 0 0,0 1 0 0 0,0-1-1 0 0,0 0 1 0 0,0-1 0 0 0,-1 1 0 0 0,-1 2-1 0 0,-8 9 96 0 0,0-1-1 0 0,-2-1 1 0 0,1 0 0 0 0,-1-1-1 0 0,-25 15 1 0 0,34-21-53 0 0,-16 7 178 0 0,0-1-1 0 0,0 0 1 0 0,-1-1-1 0 0,-26 7 1 0 0,41-15-240 0 0,-4 2-248 0 0,-1 0 1 0 0,0-1-1 0 0,0 0 0 0 0,0-1 1 0 0,0 0-1 0 0,0-1 0 0 0,0 0 1 0 0,0-1-1 0 0,0 0 0 0 0,0-1 1 0 0,-20-6-1 0 0,2-2-7533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1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131 0 1376 0 0,'-5'20'109'0'0,"-6"23"531"0"0,8-35 2171 0 0,0 0 0 0 0,1 1-1 0 0,-3 15 1 0 0,1 27 3564 0 0,-1 12-5171 0 0,-20 103-1418 0 0,-3 19-1232 0 0,19-135 754 0 0,-14 67-3759 0 0,16-88 2787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2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372 0 2760 0 0,'25'6'16978'0'0,"-31"-2"-16885"0"0,1 0-1 0 0,-1-1 1 0 0,0 1-1 0 0,1-1 1 0 0,-2-1-1 0 0,1 1 1 0 0,-12 3-1 0 0,-8 3 216 0 0,-115 39 1772 0 0,126-43-2005 0 0,1 0-1 0 0,0 1 1 0 0,0 1 0 0 0,-13 9-1 0 0,25-15-82 0 0,0 1 0 0 0,0 0 0 0 0,0-1 0 0 0,0 1 0 0 0,1 0-1 0 0,-1 0 1 0 0,-2 4 0 0 0,-7 9-112 0 0,4-10 66 0 0,4-2 15 0 0,0-1 1 0 0,1 1-1 0 0,-1 0 1 0 0,0 0 0 0 0,1 0-1 0 0,-1 0 1 0 0,1 0-1 0 0,0 0 1 0 0,-2 4-1 0 0,-3 9-122 0 0,4-12 111 0 0,1 0 0 0 0,1 0-1 0 0,-1 0 1 0 0,1 0 0 0 0,-2 7 0 0 0,-3 13-96 0 0,6-13 76 0 0,5-1 4 0 0,4 12 110 0 0,-8-20 47 0 0,10 3-10 0 0,-4-2-80 0 0,1 0-1 0 0,0-1 0 0 0,0 1 0 0 0,0-2 1 0 0,0 1-1 0 0,0-1 0 0 0,0 0 1 0 0,0 0-1 0 0,10-2 0 0 0,28 4-69 0 0,7 10-102 0 0,-46-12 166 0 0,1 0-1 0 0,-1 0 1 0 0,1 1 0 0 0,-1 0-1 0 0,0 0 1 0 0,0 1 0 0 0,0 0-1 0 0,0 0 1 0 0,0 1 0 0 0,-1 0-1 0 0,0 0 1 0 0,1 1 0 0 0,9 8-1 0 0,-10-3 17 0 0,-5-1 58 0 0,0-4 52 0 0,-1 0 0 0 0,-1 1-1 0 0,1-1 1 0 0,-1 0-1 0 0,1 0 1 0 0,-4 10 0 0 0,2-12-34 0 0,1 0 1 0 0,-1-1-1 0 0,1 0 1 0 0,-1 1-1 0 0,0-1 1 0 0,0 0-1 0 0,0 0 1 0 0,0 0-1 0 0,0 0 1 0 0,-1 0-1 0 0,1-1 1 0 0,0 1 0 0 0,-1-1-1 0 0,-3 2 1 0 0,-1 2-47 0 0,-1-1 1 0 0,0 0-1 0 0,0 0 1 0 0,0-1-1 0 0,-1 0 1 0 0,1-1-1 0 0,-1 0 1 0 0,0 0 0 0 0,1 0-1 0 0,-1-1 1 0 0,-12-1-1 0 0,0-1-46 0 0,14 1-283 0 0,0 0 0 0 0,0-1 0 0 0,0 1 0 0 0,1-2 0 0 0,-1 1 0 0 0,-8-4 0 0 0,-6-4-787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0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10592 0 0,'0'0'818'0'0,"0"1"-219"0"0,-6 32 5506 0 0,4 73-2593 0 0,0 0-3699 0 0,-4 32 1239 0 0,0 2 428 0 0,-11 157 514 0 0,1-86-1584 0 0,-2-23-906 0 0,0-26-1692 0 0,13-64-1549 0 0,3-35-1657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3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9 18599 0 0,'0'0'1866'0'0,"3"0"-1709"0"0,49 5-114 0 0,-35-3-4 0 0,0-1 0 0 0,29 0 0 0 0,240-19 1237 0 0,24 19 1120 0 0,-119 3-1067 0 0,-123-5-1183 0 0,48 1 37 0 0,-93 1-159 0 0,0 1 0 0 0,44 11-1 0 0,-16-3 11 0 0,-36-7-4 0 0,0 0 1 0 0,0 0-1 0 0,25 11 0 0 0,-28-9-47 0 0,0 1 1 0 0,-1 0-1 0 0,0 1 1 0 0,-1 0-1 0 0,1 0 1 0 0,-2 1-1 0 0,18 18 1 0 0,-16-14 19 0 0,-1 1-1 0 0,-1 0 1 0 0,0 0 0 0 0,-1 1 0 0 0,-1 0 0 0 0,0 1 0 0 0,-1 0-1 0 0,9 29 1 0 0,-5-14 5 0 0,-6-20-19 0 0,0 0-1 0 0,-1 1 1 0 0,1 12 0 0 0,19 109-727 0 0,10 74-157 0 0,40 274-2688 0 0,-35-182 3506 0 0,-37-288 79 0 0,-1 0 0 0 0,0 1 0 0 0,-1-1 0 0 0,-3 20 0 0 0,3-27 34 0 0,1-1-1 0 0,-1 0 0 0 0,1 0 1 0 0,-1 0-1 0 0,0 0 0 0 0,1 0 1 0 0,-1 0-1 0 0,-1 0 1 0 0,1 0-1 0 0,0 0 0 0 0,0 0 1 0 0,-1 0-1 0 0,1 0 0 0 0,-1-1 1 0 0,1 1-1 0 0,-1-1 0 0 0,0 1 1 0 0,1-1-1 0 0,-1 0 0 0 0,0 0 1 0 0,0 1-1 0 0,0-1 1 0 0,0 0-1 0 0,0-1 0 0 0,0 1 1 0 0,-1 0-1 0 0,1-1 0 0 0,0 1 1 0 0,0-1-1 0 0,-4 1 0 0 0,-29 0 187 0 0,1-1-1 0 0,-52-7 1 0 0,32 2 7 0 0,-62-4 330 0 0,-165-9 412 0 0,127 16-671 0 0,-235 28 0 0 0,316-17-310 0 0,-194 28-68 0 0,158-23-2400 0 0,-170 1 0 0 0,229-15-4925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4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12896 0 0,'0'0'997'0'0,"0"2"-656"0"0,0 4 494 0 0,-1 0 1 0 0,-1 0-1 0 0,1 0 0 0 0,-5 9 0 0 0,-5 24 1997 0 0,-17 93-2698 0 0,2-16-143 0 0,14-49-28 0 0,2 1 0 0 0,-1 80-1 0 0,11-121-1658 0 0,-5 31-1 0 0,4-37-4853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0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0 262 6448 0 0,'0'0'498'0'0,"2"-2"-327"0"0,6-5 738 0 0,-1 0 0 0 0,-1-1 0 0 0,0 0 0 0 0,6-9 0 0 0,13-18 3796 0 0,-3 11-3816 0 0,27-26 0 0 0,-37 40-873 0 0,0 0-1 0 0,0 1 1 0 0,1 0 0 0 0,22-11-1 0 0,-6 5 160 0 0,-22 11-83 0 0,0 0-1 0 0,0 0 1 0 0,1 1 0 0 0,-1 0-1 0 0,1 0 1 0 0,-1 1-1 0 0,1 0 1 0 0,9-1-1 0 0,-7 2 48 0 0,1 0 0 0 0,-1 1-1 0 0,0 0 1 0 0,1 0 0 0 0,-1 1 0 0 0,1 1-1 0 0,-1-1 1 0 0,0 2 0 0 0,0 0 0 0 0,0 0 0 0 0,0 0-1 0 0,12 7 1 0 0,-20-7-172 0 0,1-1 1 0 0,0 0-1 0 0,-1 1 1 0 0,1-1-1 0 0,-1 1 0 0 0,0 0 1 0 0,0 0-1 0 0,0 0 0 0 0,0 0 1 0 0,-1 0-1 0 0,1 0 0 0 0,-1 1 1 0 0,0-1-1 0 0,0 0 1 0 0,0 1-1 0 0,0-1 0 0 0,0 1 1 0 0,0 4-1 0 0,-2-2 6 0 0,0-1 1 0 0,0 1-1 0 0,0 0 1 0 0,0-1-1 0 0,-1 0 1 0 0,0 1-1 0 0,0-1 0 0 0,0 0 1 0 0,-1 0-1 0 0,0 0 1 0 0,0 0-1 0 0,0-1 0 0 0,-6 8 1 0 0,-7 5 84 0 0,-34 30 1 0 0,41-39-48 0 0,-21 15-110 0 0,-1-1 1 0 0,-1-2-1 0 0,-55 27 1 0 0,40-23-303 0 0,6-4-52 0 0,-4 2-5071 0 0,23-11-242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93 1 14944 0 0,'0'0'340'0'0,"0"2"50"0"0,-1 10-80 0 0,0 0 0 0 0,-4 14 0 0 0,1-11-330 0 0,4-12 20 0 0,-1 0 0 0 0,0 0-1 0 0,-1 0 1 0 0,1-1 0 0 0,0 1 0 0 0,-3 4 0 0 0,-7 12 0 0 0,-8 32-59 0 0,8-25-88 0 0,-14 53-1 0 0,23-71 560 0 0,0 1-1 0 0,1 0 0 0 0,0 0 1 0 0,1-1-1 0 0,0 1 0 0 0,0 0 1 0 0,1 0-1 0 0,0 0 0 0 0,1-1 1 0 0,3 14-1 0 0,-2-17-280 0 0,0 0 1 0 0,0 0-1 0 0,0 1 0 0 0,0-2 1 0 0,1 1-1 0 0,0 0 0 0 0,0-1 1 0 0,0 0-1 0 0,0 1 0 0 0,1-2 1 0 0,0 1-1 0 0,0-1 0 0 0,0 1 1 0 0,0-1-1 0 0,9 3 0 0 0,-11-4-197 0 0,0-1-1 0 0,0 0 0 0 0,0 0 1 0 0,0 0-1 0 0,0-1 0 0 0,0 1 1 0 0,0-1-1 0 0,0 1 1 0 0,0-1-1 0 0,1 0 0 0 0,-1 0 1 0 0,0-1-1 0 0,0 1 0 0 0,0-1 1 0 0,4 0-1 0 0,-3-1-177 0 0,0 0 1 0 0,0 0-1 0 0,0 0 0 0 0,0 0 1 0 0,0 0-1 0 0,0-1 0 0 0,-1 0 0 0 0,1 0 1 0 0,4-4-1 0 0,0-4-492 0 0,0 1-1 0 0,0-1 0 0 0,-1 0 1 0 0,0 0-1 0 0,8-20 1 0 0,-2 0-1101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5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17359 0 0,'0'3'396'0'0,"-1"4"-151"0"0,0 1-1 0 0,-1-1 0 0 0,0 1 0 0 0,0-1 0 0 0,-5 11 0 0 0,-6 21-201 0 0,6-4 43 0 0,-7 26 364 0 0,-4 24-492 0 0,4-24-642 0 0,-12 108 0 0 0,25-150 118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6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87 1 10592 0 0,'0'1'9635'0'0,"3"40"-7997"0"0,-2-29-1511 0 0,0 0 0 0 0,0 0 1 0 0,-2 16-1 0 0,-26 207 2149 0 0,17-80-991 0 0,2-11-791 0 0,0 7-522 0 0,-3-38-46 0 0,-6 52-1891 0 0,8-70-1634 0 0,8-55-4266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3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5064 0 0,'2'2'13189'0'0,"3"1"-13054"0"0,0 1 0 0 0,0-1 0 0 0,0 0 1 0 0,1-1-1 0 0,-1 1 0 0 0,1-1 0 0 0,-1 0 0 0 0,1 0 1 0 0,0-1-1 0 0,6 1 0 0 0,10 1 88 0 0,32 0 0 0 0,8 0 569 0 0,34 5 802 0 0,128-5 0 0 0,-122-4-1361 0 0,-18 1-177 0 0,106 14 0 0 0,-156-9-61 0 0,-11-3 34 0 0,-1 1-1 0 0,1 2 1 0 0,-1 0-1 0 0,23 9 1 0 0,-24-6-5 0 0,-13-5 50 0 0,0 0-1 0 0,0 0 0 0 0,0 1 0 0 0,14 9 0 0 0,-15-7-70 0 0,0-1 0 0 0,0 1-1 0 0,-1 0 1 0 0,0 1 0 0 0,0 0-1 0 0,0 0 1 0 0,-1 0 0 0 0,0 0-1 0 0,-1 1 1 0 0,1 0 0 0 0,-1 0-1 0 0,4 12 1 0 0,-4-1-60 0 0,1 0 20 0 0,-1 0 0 0 0,-1 1 0 0 0,1 26 0 0 0,2 132-262 0 0,1-43 161 0 0,-1-44 57 0 0,-3-55 5 0 0,13 61 0 0 0,-3-33-176 0 0,46 190-736 0 0,-12-48 924 0 0,-46-197 73 0 0,0 1-1 0 0,0-1 1 0 0,-1 1 0 0 0,0 0-1 0 0,-1-1 1 0 0,-1 10-1 0 0,1-16 13 0 0,0-1 0 0 0,0 0 0 0 0,0 0-1 0 0,0 0 1 0 0,-1 0 0 0 0,1 0 0 0 0,0-1 0 0 0,-1 1-1 0 0,1 0 1 0 0,-1-1 0 0 0,0 1 0 0 0,0-1-1 0 0,1 1 1 0 0,-1-1 0 0 0,0 0 0 0 0,0 0-1 0 0,0 0 1 0 0,-1 0 0 0 0,1 0 0 0 0,0 0 0 0 0,-4 0-1 0 0,-5 2 141 0 0,-1 0 0 0 0,-22 1 1 0 0,32-4-147 0 0,-18 1 197 0 0,-40-4 0 0 0,18-1-134 0 0,-128-7-4 0 0,-32-2-74 0 0,-14 11 168 0 0,-211-13-1186 0 0,335 0-2372 0 0,49 6-4057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7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39 1 20815 0 0,'0'0'1892'0'0,"-1"2"-1557"0"0,-1 4-334 0 0,1 0 90 0 0,-1 0-1 0 0,1 0 1 0 0,0-1-1 0 0,-1 13 0 0 0,-3 63-348 0 0,-2 16-665 0 0,-2 30 762 0 0,3 24 455 0 0,5-73-157 0 0,1-42-5803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0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12 188 18919 0 0,'0'0'1895'0'0,"1"-2"-1735"0"0,42-69 363 0 0,-36 59-347 0 0,-4 7-115 0 0,0 0 0 0 0,0 1 0 0 0,0-1 0 0 0,1 0 0 0 0,6-5 0 0 0,2-2-60 0 0,-8 8 7 0 0,0 0 1 0 0,0 1-1 0 0,0 0 1 0 0,9-6-1 0 0,0 2 156 0 0,-7 3-2 0 0,0 1 1 0 0,0 0-1 0 0,1 0 1 0 0,-1 0-1 0 0,0 1 1 0 0,1-1-1 0 0,0 2 0 0 0,0-1 1 0 0,-1 1-1 0 0,10-1 1 0 0,1 3 288 0 0,0 1 1 0 0,1 0 0 0 0,26 7-1 0 0,-22-2-183 0 0,-18-4-262 0 0,-1 1 14 0 0,1-1-18 0 0,-1-1 0 0 0,1 1 0 0 0,-1 0 1 0 0,5 6-1 0 0,-6-8-2 0 0,-1 1 0 0 0,0 0 0 0 0,0-1 0 0 0,-1 1 0 0 0,1 0 0 0 0,0 0 0 0 0,-1 0 0 0 0,1 0 0 0 0,-1-1-1 0 0,1 1 1 0 0,-1 0 0 0 0,0 0 0 0 0,0 4 0 0 0,0-2 0 0 0,0 0 0 0 0,0 0 0 0 0,-1 0 0 0 0,0-1 0 0 0,0 1 0 0 0,0 0 0 0 0,0 0 0 0 0,-3 5 0 0 0,-18 28 0 0 0,21-36 0 0 0,-12 16-174 0 0,-1-1 0 0 0,-1 0-1 0 0,-1-1 1 0 0,-28 22 0 0 0,11-9-115 0 0,-80 65-1141 0 0,74-63-1415 0 0,1 0-3339 0 0,16-15-108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48.4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20127 0 0,'1'2'463'0'0,"4"2"-325"0"0,-1-1 0 0 0,1 1 0 0 0,0-1 0 0 0,0 0 0 0 0,0 0-1 0 0,0 0 1 0 0,1-1 0 0 0,-1 1 0 0 0,1-2 0 0 0,-1 1 0 0 0,1 0 0 0 0,0-1 0 0 0,9 1 0 0 0,9-1-148 0 0,-1-1 0 0 0,29-2 1 0 0,2-1 244 0 0,-39 3-309 0 0,-5-1 43 0 0,1 1 0 0 0,0 0 0 0 0,0 1 0 0 0,-1 0 0 0 0,1 1 0 0 0,-1 0 0 0 0,19 7 0 0 0,9 10 1625 0 0,-28-10-1471 0 0,-9-7-176 0 0,-1-1 0 0 0,1 1 0 0 0,0-1 1 0 0,-1 1-1 0 0,1 0 0 0 0,-1 0 0 0 0,0-1 0 0 0,1 1 0 0 0,-1 0 0 0 0,0 0 0 0 0,0-1 1 0 0,0 1-1 0 0,0 0 0 0 0,-1 0 0 0 0,1-1 0 0 0,-1 3 0 0 0,0 7-101 0 0,1-9 52 0 0,0 0 6 0 0,0 4 30 0 0,0-3 103 0 0,1 4-24 0 0,8 0-13 0 0,4 4 0 0 0,-11-10 0 0 0,20 6 0 0 0,-18-7 0 0 0,-3 0 0 0 0,0 0 0 0 0,1 1 0 0 0,-1-1 0 0 0,0 0 0 0 0,0 0 0 0 0,0 1 0 0 0,0-1 0 0 0,0 1 0 0 0,0-1 0 0 0,0 1 0 0 0,0 0 0 0 0,0-1 0 0 0,0 1 0 0 0,0 0 0 0 0,1 1 0 0 0,7 7-22 0 0,-8-8 9 0 0,-1 1 0 0 0,0-1 0 0 0,1 0-1 0 0,-1 1 1 0 0,0-1 0 0 0,0 1 0 0 0,0-1 0 0 0,1 0 0 0 0,-2 1 0 0 0,1-1 0 0 0,0 1 0 0 0,0-1 0 0 0,0 1 0 0 0,-1-1 0 0 0,1 0 0 0 0,0 1 0 0 0,-1-1 0 0 0,0 0 0 0 0,1 1 0 0 0,-1-1 0 0 0,0 0 0 0 0,1 0 0 0 0,-1 0 0 0 0,0 1 0 0 0,0-1 0 0 0,0 0 0 0 0,0 0 0 0 0,-2 1 0 0 0,-1 2-25 0 0,-1 0 1 0 0,1-1 0 0 0,-1 0 0 0 0,0 0 0 0 0,-6 3-1 0 0,-27 11-566 0 0,-52 16 0 0 0,1-11-3278 0 0,61-16-2451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4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15344 0 0,'0'0'1393'0'0,"0"2"-1149"0"0,6 34-168 0 0,-1-13 389 0 0,-4-13-109 0 0,5 20 8 0 0,-2-1 1 0 0,-2 1-1 0 0,-1 35 0 0 0,-17 92-462 0 0,5-41-47 0 0,0-2-132 0 0,-9 6-3061 0 0,9-90-2363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2.9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232 0 2304 0 0,'-1'2'167'0'0,"-8"15"6709"0"0,-7 19 0 0 0,-7 15-4985 0 0,17-40-1942 0 0,-9 15-536 0 0,-23 57 0 0 0,22-39 502 0 0,6-19 153 0 0,2 0 0 0 0,0 1 0 0 0,1 0 0 0 0,-3 28-1 0 0,9-36 23 0 0,-2 18 251 0 0,2 39-1 0 0,1-65-306 0 0,1 0-1 0 0,1 0 1 0 0,-1 0-1 0 0,1-1 1 0 0,1 1-1 0 0,0-1 0 0 0,0 1 1 0 0,9 15-1 0 0,-8-18-42 0 0,0-1 0 0 0,0 1 0 0 0,1 0 0 0 0,0-1 0 0 0,7 7 0 0 0,-11-12-15 0 0,1 1 1 0 0,0-1 0 0 0,0 0 0 0 0,0 1 0 0 0,0-1 0 0 0,0 0 0 0 0,0 0 0 0 0,0 0 0 0 0,0-1 0 0 0,0 1 0 0 0,0 0 0 0 0,0-1 0 0 0,1 0 0 0 0,-1 1 0 0 0,0-1 0 0 0,0 0 0 0 0,1 0-1 0 0,-1 0 1 0 0,0 0 0 0 0,0-1 0 0 0,1 1 0 0 0,3-2 0 0 0,2 0-104 0 0,3-1 158 0 0,-1 0 0 0 0,1-1 0 0 0,-1 0 0 0 0,1 0 0 0 0,-1-1 1 0 0,17-12-1 0 0,63-51 293 0 0,-80 60-119 0 0,0-1 0 0 0,-1-1 1 0 0,0 1-1 0 0,0-1 0 0 0,9-16 1 0 0,-17 23-135 0 0,0 1 0 0 0,0 0 1 0 0,0-1-1 0 0,0 1 0 0 0,-1-1 1 0 0,1 1-1 0 0,-1-1 0 0 0,0 1 1 0 0,0-1-1 0 0,0-4 1 0 0,0 2 33 0 0,-1 4-77 0 0,1 0 0 0 0,0 0 0 0 0,-1-1 0 0 0,1 1 0 0 0,-1 0 0 0 0,0 0 0 0 0,1 0 0 0 0,-1 0 0 0 0,0 0 0 0 0,0 0 0 0 0,0 0 0 0 0,1 1 0 0 0,-1-1 0 0 0,0 0 0 0 0,0 0-1 0 0,0 0 1 0 0,0 1 0 0 0,0-1 0 0 0,-1 1 0 0 0,-1-2 0 0 0,-1 0 31 0 0,0 1-1 0 0,0-1 1 0 0,0 1 0 0 0,-9-2-1 0 0,1 2-27 0 0,0 1-1 0 0,0 1 0 0 0,0 0 0 0 0,0 0 0 0 0,-15 5 0 0 0,-10 0-37 0 0,4 1-275 0 0,-1 1 0 0 0,2 1 0 0 0,-51 22 0 0 0,38-13-741 0 0,13-5-136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1 17447 0 0,'0'0'796'0'0,"0"2"-12"0"0,0-2-774 0 0,0 9 61 0 0,0-1-1 0 0,1 0 1 0 0,0 0 0 0 0,3 14 0 0 0,-2-10 169 0 0,1 1 0 0 0,-2 0 0 0 0,1 19 0 0 0,1 9-305 0 0,-2-27-156 0 0,-1 0 0 0 0,0 1 0 0 0,-4 19 0 0 0,0 22-330 0 0,2-17-91 0 0,-2 0 0 0 0,-15 66 0 0 0,18-100 476 0 0,-5 19-5833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3.9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14368 0 0,'0'0'1305'0'0,"1"1"-1076"0"0,2 0-227 0 0,0 0 1 0 0,0 0-1 0 0,0 0 0 0 0,0-1 1 0 0,0 1-1 0 0,0-1 0 0 0,0 1 1 0 0,0-1-1 0 0,0 0 0 0 0,0 0 1 0 0,0 0-1 0 0,4-1 0 0 0,40-9-103 0 0,-42 9 75 0 0,76-23-878 0 0,-61 18 280 0 0,14-3 332 0 0,1 1 0 0 0,37-3 0 0 0,-55 10 606 0 0,-2-1 694 0 0,0 0 0 0 0,0 2 0 0 0,0 0 0 0 0,0 1 0 0 0,21 3 0 0 0,-33-3-501 0 0,-2 0-477 0 0,0 1 0 0 0,0-1 0 0 0,0 1-1 0 0,-1-1 1 0 0,1 1 0 0 0,0 0 0 0 0,-1-1 0 0 0,1 1 0 0 0,-1 0-1 0 0,1 0 1 0 0,-1-1 0 0 0,0 4 0 0 0,-1 2-84 0 0,0 1 0 0 0,-1-1 0 0 0,0 1 1 0 0,0-1-1 0 0,-1 0 0 0 0,0 0 0 0 0,0 0 0 0 0,-1 0 0 0 0,-7 10 0 0 0,-51 69 28 0 0,32-45 27 0 0,-28 47 0 0 0,57-87-21 0 0,-80 134-314 0 0,40-84-3801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54.2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48 20127 0 0,'0'0'1826'0'0,"3"1"-1504"0"0,12 2-267 0 0,0-1-1 0 0,0-1 1 0 0,1 0-1 0 0,-1-1 1 0 0,0-1-1 0 0,0 0 1 0 0,16-4-1 0 0,62-12-1055 0 0,-46 7-546 0 0,1 2-1 0 0,72-2 0 0 0,-73 11 978 0 0,64-2-943 0 0,-80-3-3863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0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1478 30 10656 0 0,'0'0'1289'0'0,"2"0"-462"0"0,8 0 1386 0 0,-7-1-1174 0 0,10-8 2151 0 0,-21 6-2855 0 0,-1-1 1 0 0,0 1-1 0 0,0 1 1 0 0,0-1-1 0 0,-1 2 0 0 0,1-1 1 0 0,-1 1-1 0 0,-13 1 1 0 0,-12 1-249 0 0,-34 6 1 0 0,14-1 27 0 0,-263 9 280 0 0,59-11-202 0 0,211-1-193 0 0,31-1 0 0 0,-32-2 0 0 0,29-1 5 0 0,-1 0-1 0 0,-34 3 1 0 0,26 0 121 0 0,-47-2-1 0 0,29-1-23 0 0,18-2 209 0 0,18 0-246 0 0,0 2-1 0 0,0-1 0 0 0,0 1 1 0 0,-13 1-1 0 0,13 0-64 0 0,4 0 0 0 0,7 0 0 0 0,-1 0 0 0 0,1 0 0 0 0,-1 0 0 0 0,1 0 0 0 0,-1 0 0 0 0,1 0 0 0 0,0 0 0 0 0,-1 0 0 0 0,1 0 0 0 0,-1 0 0 0 0,1 0 0 0 0,0 1 0 0 0,-1-1 0 0 0,1 0 0 0 0,0 0 0 0 0,-1 0 0 0 0,1 1 0 0 0,-1-1 0 0 0,1 0 0 0 0,-1 1 0 0 0,-9 6 0 0 0,9-7 0 0 0,0 1 1 0 0,0 0-1 0 0,0-1 0 0 0,0 1 0 0 0,1-1 0 0 0,-1 1 0 0 0,0 0 0 0 0,1 0 1 0 0,-1-1-1 0 0,0 1 0 0 0,1 0 0 0 0,-1 0 0 0 0,0 1 0 0 0,-12 17-23 0 0,9-13-17 0 0,0 1-1 0 0,1-1 1 0 0,0 1 0 0 0,0 0-1 0 0,0 0 1 0 0,1 0 0 0 0,-2 8-1 0 0,3-11 41 0 0,0-1 0 0 0,-1 1 0 0 0,1 0 0 0 0,-1-1 0 0 0,-2 5 0 0 0,-6 13 0 0 0,-12 35 0 0 0,10-16-11 0 0,5-16 24 0 0,-6 30 0 0 0,-4 28 226 0 0,-4 18-813 0 0,12-24 533 0 0,3 0 1 0 0,6 112-1 0 0,20 90-22 0 0,-15-219 18 0 0,1 26-21 0 0,-6 126 66 0 0,6-129-93 0 0,-6-78-50 0 0,1-1 0 0 0,-1 1 1 0 0,0-1-1 0 0,1 1 0 0 0,0-1 0 0 0,0 0 0 0 0,0 1 1 0 0,0-1-1 0 0,2 3 0 0 0,-2-4-448 0 0,11-4-3886 0 0,4-6-1685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1495 0 18055 0 0,'0'0'2915'0'0,"0"2"-2915"0"0,-11 34-185 0 0,6-22 163 0 0,0 1 1 0 0,2 0-1 0 0,-1 0 1 0 0,2 1-1 0 0,-1 15 1 0 0,-1 3 20 0 0,-4 56 1 0 0,6-50 0 0 0,1 35 34 0 0,12 119 0 0 0,1-37-198 0 0,-8-107 102 0 0,12 56 1 0 0,1 7-4 0 0,1 1-98 0 0,-11-76 88 0 0,-1 0 0 0 0,1 50 0 0 0,-6-60 75 0 0,0-21 14 0 0,0 1 1 0 0,-1 0-1 0 0,0 0 1 0 0,0 0 0 0 0,-1-1-1 0 0,0 1 1 0 0,-1 0-1 0 0,-4 13 1 0 0,4-15-2 0 0,-16 29 39 0 0,16-33-46 0 0,1 0 0 0 0,-1 1 0 0 0,0-1 0 0 0,0 0 0 0 0,1 0 0 0 0,-1 0 0 0 0,-1 0 0 0 0,1 0 0 0 0,0-1 0 0 0,0 1 0 0 0,-4 1 0 0 0,-16 5 209 0 0,-1-1-1 0 0,0-1 1 0 0,0-1-1 0 0,0-1 1 0 0,-1-1-1 0 0,1-1 1 0 0,-29-2-1 0 0,-100 7 477 0 0,-1 0 186 0 0,-229 3 401 0 0,-4-10-1209 0 0,359 0-458 0 0,-39-5-1 0 0,55 3-98 0 0,0 0-1 0 0,0-1 0 0 0,0 0 0 0 0,0-1 1 0 0,1 0-1 0 0,-15-8 0 0 0,3-1-1218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0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0 7832 0 0,'0'0'15319'0'0,"0"3"-15465"0"0,-1 7 75 0 0,-1 1 1 0 0,0-1-1 0 0,-1 1 1 0 0,0-1-1 0 0,-5 11 1 0 0,-6 19-22 0 0,3 12 87 0 0,-4 59 0 0 0,8-54 4 0 0,-3 77-497 0 0,13-87-451 0 0,0-5-3611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4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49 229 7832 0 0,'0'0'705'0'0,"0"-1"-577"0"0,0-2 91 0 0,0 0 0 0 0,1 0 0 0 0,0 0 0 0 0,0 1 0 0 0,2-6 0 0 0,4-13 3768 0 0,-5 12-2246 0 0,0-1-1 0 0,1 1 0 0 0,7-16 1 0 0,0 4-1386 0 0,22-32 0 0 0,-24 44-192 0 0,-1 0 0 0 0,1 0 1 0 0,1 0-1 0 0,10-7 0 0 0,-17 15-117 0 0,-1 0 0 0 0,0 1-1 0 0,1-1 1 0 0,-1 1 0 0 0,1-1 0 0 0,-1 1-1 0 0,1-1 1 0 0,-1 1 0 0 0,1 0 0 0 0,-1 0-1 0 0,2 0 1 0 0,0 0 62 0 0,-1-1-82 0 0,-1 1 0 0 0,1 0 0 0 0,-1 0 1 0 0,0 0-1 0 0,1 1 0 0 0,-1-1 0 0 0,0 0 0 0 0,1 0 0 0 0,-1 1 0 0 0,2 0 0 0 0,3 1-3 0 0,-4-2-28 0 0,1 1 0 0 0,-1 0 1 0 0,1 0-1 0 0,-1 1 1 0 0,1-1-1 0 0,-1 0 1 0 0,0 1-1 0 0,1 0 0 0 0,-1-1 1 0 0,0 1-1 0 0,0 0 1 0 0,0 0-1 0 0,-1 0 0 0 0,1 0 1 0 0,0 0-1 0 0,-1 1 1 0 0,1-1-1 0 0,-1 0 0 0 0,0 1 1 0 0,0-1-1 0 0,0 1 1 0 0,0 0-1 0 0,1 4 0 0 0,-1-3-15 0 0,0 1-1 0 0,0 0 0 0 0,0 0 0 0 0,-1 0 0 0 0,1 0 0 0 0,-1-1 0 0 0,0 1 1 0 0,-1 0-1 0 0,1 0 0 0 0,-1 0 0 0 0,0 0 0 0 0,-3 7 0 0 0,-5 14 3 0 0,7-20 27 0 0,1 0 1 0 0,-2 0-1 0 0,1-1 0 0 0,0 0 0 0 0,-6 9 1 0 0,1-5-5 0 0,1 0 0 0 0,-1 0 1 0 0,-16 13-1 0 0,-30 33-5 0 0,32-35-42 0 0,-11 9-217 0 0,19-19-517 0 0,2 0 1 0 0,-1 1-1 0 0,1 0 1 0 0,-14 19-1 0 0,14-16-1008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4.8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16783 0 0,'0'0'1839'0'0,"3"0"-1579"0"0,30-1 448 0 0,-15 0-868 0 0,0 1 1 0 0,30 3-1 0 0,-44-2 249 0 0,0 1 0 0 0,0-1 1 0 0,0 1-1 0 0,0 0 0 0 0,0 0 0 0 0,-1 0 0 0 0,1 0 0 0 0,5 6 0 0 0,1-2 446 0 0,-10-6-516 0 0,1 1 1 0 0,-1-1-1 0 0,1 0 0 0 0,-1 0 0 0 0,1 0 0 0 0,-1 1 0 0 0,1-1 0 0 0,-1 0 1 0 0,0 1-1 0 0,1-1 0 0 0,-1 0 0 0 0,0 1 0 0 0,1-1 0 0 0,-1 1 1 0 0,0-1-1 0 0,0 0 0 0 0,1 1 0 0 0,-1-1 0 0 0,0 2 0 0 0,2 1 148 0 0,-1-2-191 0 0,0 1 0 0 0,0 0 1 0 0,0-1-1 0 0,0 1 0 0 0,0-1 0 0 0,0 1 1 0 0,0 0-1 0 0,-1 0 0 0 0,1-1 0 0 0,-1 1 0 0 0,0 0 1 0 0,1 0-1 0 0,-1 0 0 0 0,0 0 0 0 0,0 0 1 0 0,0-1-1 0 0,0 1 0 0 0,0 0 0 0 0,0 0 0 0 0,-1 0 1 0 0,1 0-1 0 0,-1-1 0 0 0,1 1 0 0 0,-1 0 1 0 0,0 0-1 0 0,0-1 0 0 0,0 1 0 0 0,-1 2 0 0 0,-5 10-273 0 0,-15 22-291 0 0,17-27 456 0 0,4-7 206 0 0,2 9 1174 0 0,2-5-1090 0 0,4 3 187 0 0,19 3-136 0 0,-22-10-170 0 0,-1-1 0 0 0,0 1 0 0 0,1 0 1 0 0,-1 0-1 0 0,0 0 0 0 0,0 0 0 0 0,0 1 0 0 0,-1-1 1 0 0,1 1-1 0 0,0-1 0 0 0,-1 1 0 0 0,0 0 0 0 0,1 0 1 0 0,-1 0-1 0 0,-1 1 0 0 0,3 3 0 0 0,-3-5 57 0 0,-1 2-83 0 0,0 0 0 0 0,0 1-1 0 0,-1-1 1 0 0,0 0 0 0 0,0 0 0 0 0,0 0-1 0 0,0 0 1 0 0,0 0 0 0 0,-1 0-1 0 0,0 0 1 0 0,1 0 0 0 0,-2 0 0 0 0,1-1-1 0 0,0 1 1 0 0,-1-1 0 0 0,1 1-1 0 0,-1-1 1 0 0,-4 3 0 0 0,0-1-45 0 0,0 0-1 0 0,0 0 1 0 0,-1 0-1 0 0,0-1 1 0 0,0 0 0 0 0,0-1-1 0 0,-14 5 1 0 0,9-4-352 0 0,-1-1 0 0 0,-16 2 0 0 0,-9-2-5537 0 0,11-3-532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5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89 8752 0 0,'0'0'793'0'0,"0"-1"-650"0"0,0-9 156 0 0,0 8 593 0 0,0-1 0 0 0,-1 1 0 0 0,1-1 0 0 0,-1 0 0 0 0,1 1 0 0 0,-1-1 0 0 0,-1-2 0 0 0,-1-6 1604 0 0,3 10-2349 0 0,0 0 0 0 0,-1-1-1 0 0,1 1 1 0 0,0 0 0 0 0,0-1-1 0 0,-1 1 1 0 0,1 0 0 0 0,-1 0-1 0 0,1 0 1 0 0,-1 0 0 0 0,0-1-1 0 0,1 1 1 0 0,-1 0 0 0 0,0 0-1 0 0,-2-1 1 0 0,-31-20 450 0 0,33 22-566 0 0,1 0 0 0 0,-1 0 0 0 0,0-1 0 0 0,1 1 0 0 0,-1 0 0 0 0,1 0-1 0 0,-1 0 1 0 0,1 0 0 0 0,-1-1 0 0 0,0 1 0 0 0,1 0 0 0 0,-1 0 0 0 0,1 0 0 0 0,-1 0-1 0 0,1 1 1 0 0,-1-1 0 0 0,-1 0 0 0 0,-1 0 83 0 0,-6 1-47 0 0,1 0 0 0 0,-1 0 1 0 0,1 1-1 0 0,-1 0 1 0 0,1 0-1 0 0,-1 1 1 0 0,1 0-1 0 0,0 1 1 0 0,-13 7-1 0 0,1 2 94 0 0,0 1 1 0 0,-26 22-1 0 0,41-31-166 0 0,0 0 0 0 0,1 0 0 0 0,-1 1 0 0 0,1 0 0 0 0,1 0 0 0 0,-1 0 0 0 0,1 0 0 0 0,0 1 0 0 0,0-1 0 0 0,0 1 0 0 0,-1 7 0 0 0,2-5-6 0 0,0 0-1 0 0,0 1 1 0 0,1-1-1 0 0,0 1 1 0 0,1-1-1 0 0,0 1 1 0 0,2 18-1 0 0,-1-23 9 0 0,1 0 0 0 0,0 0-1 0 0,0 0 1 0 0,0 0-1 0 0,1 0 1 0 0,-1-1 0 0 0,1 1-1 0 0,0-1 1 0 0,1 0 0 0 0,-1 0-1 0 0,1 0 1 0 0,-1 0-1 0 0,1-1 1 0 0,0 1 0 0 0,1-1-1 0 0,-1 0 1 0 0,0 0 0 0 0,7 2-1 0 0,-8-3 4 0 0,1-1 0 0 0,0 0 0 0 0,0 0 0 0 0,0 0 0 0 0,1 0 0 0 0,-1-1 0 0 0,0 1 0 0 0,0-1 0 0 0,0 0 0 0 0,0 0 0 0 0,0-1 0 0 0,1 1 0 0 0,-1-1 0 0 0,0 0 0 0 0,0 0 0 0 0,6-3 0 0 0,-2 1-67 0 0,-1 0-1 0 0,-1-1 1 0 0,1 0 0 0 0,0 0-1 0 0,-1-1 1 0 0,0 0-1 0 0,0 0 1 0 0,-1 0-1 0 0,1-1 1 0 0,-1 1 0 0 0,0-1-1 0 0,0-1 1 0 0,6-11-1 0 0,-9 15 72 0 0,-1 0-1 0 0,0 0 0 0 0,0 0 1 0 0,-1 0-1 0 0,2-6 0 0 0,3-11 137 0 0,2 2-198 0 0,0 1 0 0 0,-1-1 0 0 0,5-24 0 0 0,-10 38 113 0 0,0 1 0 0 0,0-1 0 0 0,0 1 0 0 0,0-1 0 0 0,1 1-1 0 0,2-5 1 0 0,-3 6 171 0 0,0 1-24 0 0,3-4-108 0 0,-4 4-93 0 0,1 1 0 0 0,-1 0 0 0 0,0 0 0 0 0,0 0 0 0 0,0 0 0 0 0,0 0 0 0 0,0 0 0 0 0,0 0 0 0 0,0 0 0 0 0,0 0 0 0 0,0 0 0 0 0,0 0 0 0 0,0 0 1 0 0,0 0-1 0 0,0 0 0 0 0,0 0 0 0 0,0 0 0 0 0,0 0 0 0 0,0 0 0 0 0,0 0 0 0 0,0 0 0 0 0,1 0 0 0 0,-1 0 0 0 0,0 0 0 0 0,0 0 0 0 0,0 0 0 0 0,0 0 0 0 0,0 0 1 0 0,0 0-1 0 0,0 0 0 0 0,0 0 0 0 0,0 0 0 0 0,0 0 0 0 0,0 0 0 0 0,0 0 0 0 0,0 0 0 0 0,0 0 0 0 0,0 0 0 0 0,1 0 0 0 0,-1 0 0 0 0,0 0 0 0 0,0 0 0 0 0,0 0 1 0 0,0 0-1 0 0,0 0 0 0 0,0 0 0 0 0,0 0 0 0 0,0 0 0 0 0,0 0 0 0 0,0 0 0 0 0,0 0 0 0 0,0 0 0 0 0,0 1 0 0 0,0-1 0 0 0,0 0 0 0 0,0 0 0 0 0,0 0 0 0 0,0 0 1 0 0,0 0-1 0 0,0 0 0 0 0,0 0 0 0 0,0 0 0 0 0,0 0 0 0 0,0 0 0 0 0,0 0 0 0 0,0 0 0 0 0,0 0 0 0 0,0 0 0 0 0,0 1 0 0 0,11 13 34 0 0,-3-3-4 0 0,0 0 0 0 0,0 1-1 0 0,-2 0 1 0 0,11 22-1 0 0,-1 6-30 0 0,-6-15 0 0 0,12 43 0 0 0,-21-59 22 0 0,0 0 0 0 0,0 0-1 0 0,-1 0 1 0 0,0 0 0 0 0,0 0 0 0 0,-3 15-1 0 0,0-10 29 0 0,-1 1 0 0 0,0 0 0 0 0,-7 16 0 0 0,5-20-40 0 0,0 0 0 0 0,0-1-1 0 0,-14 18 1 0 0,8-12-83 0 0,-3 2-105 0 0,0-1 0 0 0,-2-1 0 0 0,0 0 0 0 0,-20 14 0 0 0,-2 2-1323 0 0,8-8-3972 0 0,3-3-1748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6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1 6912 0 0,'0'0'622'0'0,"-1"8"1348"0"0,-10 47 4907 0 0,10-52-6859 0 0,1 0 0 0 0,-1 1 1 0 0,1-1-1 0 0,-1 1 0 0 0,1-1 1 0 0,0 0-1 0 0,1 1 0 0 0,-1 3 0 0 0,1 20-6 0 0,-26 280 1949 0 0,22-185-1184 0 0,1 60-75 0 0,3 24-735 0 0,-3-90-229 0 0,-1-60-525 0 0,-14 82-1 0 0,5-51-2009 0 0,6-48-1175 0 0,-4-5-946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1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60 232 10136 0 0,'2'-2'2321'0'0,"6"-6"-1207"0"0,0 1 0 0 0,1 0 0 0 0,17-10 0 0 0,-7 7-1215 0 0,-1 1-1 0 0,38-13 1 0 0,-29 13 10 0 0,117-34 303 0 0,-118 37-82 0 0,117-23 995 0 0,-67 16-466 0 0,46-7 31 0 0,-18 12-299 0 0,30-3-205 0 0,-9 1 37 0 0,-94 10-160 0 0,0 1 0 0 0,0 1-1 0 0,0 1 1 0 0,30 9 0 0 0,-52-11-34 0 0,5 3 21 0 0,0-1 0 0 0,0 2 0 0 0,-1 0 0 0 0,15 7 0 0 0,-24-9-40 0 0,1-1 0 0 0,-1 1 0 0 0,0-1 0 0 0,0 1 0 0 0,-1 1-1 0 0,1-1 1 0 0,-1 0 0 0 0,1 1 0 0 0,-1 0 0 0 0,0 0-1 0 0,0 0 1 0 0,-1 0 0 0 0,1 0 0 0 0,-1 0 0 0 0,3 8 0 0 0,0 3-24 0 0,-1 0 1 0 0,-1 0-1 0 0,3 25 1 0 0,-4-21-83 0 0,8 30 0 0 0,18 69 9 0 0,4 9 94 0 0,47 190-95 0 0,-64-247-58 0 0,4 22-84 0 0,3 23 33 0 0,-11-68 140 0 0,-3 1 0 0 0,5 84 0 0 0,-13-116 57 0 0,3 150-10 0 0,-4-95-45 0 0,-1-22 56 0 0,6 7 165 0 0,-4-55-139 0 0,0 1 1 0 0,0-1-1 0 0,-1 1 1 0 0,1-1-1 0 0,0 0 1 0 0,-1 1-1 0 0,1-1 0 0 0,-1 1 1 0 0,1-1-1 0 0,-1 0 1 0 0,0 1-1 0 0,1-1 1 0 0,-1 0-1 0 0,0 0 1 0 0,0 0-1 0 0,0 1 1 0 0,0-1-1 0 0,0 0 1 0 0,0 0-1 0 0,-2 1 0 0 0,-1 0 12 0 0,1 0 0 0 0,-1 0 0 0 0,1 0 0 0 0,-1-1 0 0 0,-5 2 0 0 0,-5 1 53 0 0,1-1-1 0 0,-1-1 0 0 0,1 0 1 0 0,-18-1-1 0 0,-56-3 362 0 0,79 1-409 0 0,-408-12 1288 0 0,99 23-1114 0 0,231-5-192 0 0,-179 18 20 0 0,82-6-96 0 0,145-15-54 0 0,16-1-531 0 0,-1-2 0 0 0,1 0 0 0 0,0-1 0 0 0,-39-9 0 0 0,37 2-988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4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 1 1376 0 0,'0'0'20391'0'0,"1"2"-20017"0"0,2 6-450 0 0,-1-1 0 0 0,0 1 0 0 0,-1-1 0 0 0,1 1 1 0 0,-1 0-1 0 0,-1 0 0 0 0,0 0 0 0 0,0 9 0 0 0,-11 70-995 0 0,4-48 1035 0 0,-14 167 190 0 0,5-13-1265 0 0,15-145-1742 0 0,1-25 1368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7.8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0 276 12872 0 0,'2'-2'588'0'0,"2"-2"-496"0"0,0-1 1 0 0,0 0 0 0 0,0 0-1 0 0,-1-1 1 0 0,0 1 0 0 0,0-1-1 0 0,-1 1 1 0 0,3-8 0 0 0,12-22 749 0 0,-5 16-406 0 0,1 1 0 0 0,0 0 0 0 0,1 0-1 0 0,2 2 1 0 0,-1 0 0 0 0,2 1 0 0 0,33-24 0 0 0,-44 35-313 0 0,1 1 0 0 0,-1-1-1 0 0,1 1 1 0 0,0 1-1 0 0,0 0 1 0 0,0 0-1 0 0,1 0 1 0 0,-1 0-1 0 0,0 1 1 0 0,1 1-1 0 0,-1-1 1 0 0,12 2 0 0 0,-8 0 141 0 0,0 0 1 0 0,0 2 0 0 0,0-1-1 0 0,0 1 1 0 0,-1 1 0 0 0,1 0-1 0 0,14 8 1 0 0,-21-10-272 0 0,-1 0 0 0 0,1 1 0 0 0,-1-1 0 0 0,1 1-1 0 0,-1 0 1 0 0,0 0 0 0 0,0 0 0 0 0,-1 0 0 0 0,1 1 0 0 0,-1-1 0 0 0,1 1 0 0 0,-1 0-1 0 0,0 0 1 0 0,0-1 0 0 0,-1 1 0 0 0,1 0 0 0 0,-1 1 0 0 0,0-1 0 0 0,0 0 0 0 0,0 0 0 0 0,-1 0-1 0 0,0 1 1 0 0,0 6 0 0 0,0-3-30 0 0,0 0 0 0 0,-1 0-1 0 0,0 0 1 0 0,-1 0 0 0 0,0 0-1 0 0,0-1 1 0 0,-1 1 0 0 0,0 0-1 0 0,0-1 1 0 0,-1 0 0 0 0,-7 12-1 0 0,-4 3 105 0 0,-2-1-1 0 0,0-1 1 0 0,-1 0-1 0 0,-28 23 0 0 0,-122 96-714 0 0,83-77-3568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8.2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 6912 0 0,'0'0'528'0'0,"3"0"140"0"0,46-4 8451 0 0,3-6-4451 0 0,0 0-4556 0 0,68-9-48 0 0,-109 19-62 0 0,0 0 0 0 0,1 0 0 0 0,20 5 0 0 0,-23-4 12 0 0,-3 0 92 0 0,1 0-1 0 0,-1 1 1 0 0,0 0 0 0 0,0 0 0 0 0,0 0 0 0 0,9 6 0 0 0,-13-7-106 0 0,-1 0 1 0 0,0 0 0 0 0,1 1-1 0 0,-1-1 1 0 0,0 0-1 0 0,0 0 1 0 0,0 1-1 0 0,0-1 1 0 0,0 1-1 0 0,0-1 1 0 0,-1 1-1 0 0,1-1 1 0 0,0 1-1 0 0,-1-1 1 0 0,1 1-1 0 0,-1 0 1 0 0,1-1-1 0 0,-1 1 1 0 0,0 0-1 0 0,0-1 1 0 0,0 1-1 0 0,0 2 1 0 0,0-1-28 0 0,-1 1 0 0 0,1-1 0 0 0,0 0 0 0 0,-1 0 1 0 0,0 0-1 0 0,0 0 0 0 0,0 0 0 0 0,0 0 0 0 0,-1-1 0 0 0,1 1 0 0 0,-4 5 0 0 0,0-1-20 0 0,-50 57-278 0 0,26-31 308 0 0,22-24 17 0 0,0 0 1 0 0,-14 13-1 0 0,-38 39 407 0 0,59-61-403 0 0,0 0 1 0 0,0 0-1 0 0,0 0 1 0 0,0 1-1 0 0,0-1 1 0 0,-1 0-1 0 0,1 0 1 0 0,0 0-1 0 0,0 0 0 0 0,0 0 1 0 0,0 0-1 0 0,0 0 1 0 0,0 0-1 0 0,0 0 1 0 0,0 1-1 0 0,0-1 1 0 0,-1 0-1 0 0,1 0 1 0 0,0 0-1 0 0,0 0 0 0 0,0 0 1 0 0,0 0-1 0 0,0 1 1 0 0,0-1-1 0 0,0 0 1 0 0,0 0-1 0 0,0 0 1 0 0,0 0-1 0 0,0 0 0 0 0,0 0 1 0 0,0 1-1 0 0,0-1 1 0 0,0 0-1 0 0,0 0 1 0 0,0 0-1 0 0,0 0 1 0 0,0 0-1 0 0,0 1 0 0 0,0-1 1 0 0,0 0-1 0 0,0 0 1 0 0,1 0-1 0 0,-1 0 1 0 0,0 0-1 0 0,8 2 21 0 0,12-4-119 0 0,-12-1 12 0 0,1-1 1 0 0,-1 1 0 0 0,0-2 0 0 0,-1 1 0 0 0,1-1-1 0 0,-1 0 1 0 0,10-9 0 0 0,13-16-1700 0 0,-2-1-3444 0 0,-6 7-1240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53 1376 0 0,'2'0'107'0'0,"14"-5"1399"0"0,-14 4-970 0 0,0 0 1 0 0,0 1-1 0 0,0-1 0 0 0,0 0 1 0 0,0 1-1 0 0,0-1 0 0 0,4 1 1 0 0,0-1 722 0 0,-1 1 1 0 0,1-1-1 0 0,-1 0 1 0 0,10-2-1 0 0,20-10 908 0 0,-26 9-1936 0 0,0 1 0 0 0,-1-1 0 0 0,1 2-1 0 0,19-4 1 0 0,-11 5 55 0 0,50-2 630 0 0,-61 3-813 0 0,1 1 0 0 0,0-1 0 0 0,-1 1 0 0 0,1 1 0 0 0,-1 0 0 0 0,1 0 0 0 0,10 4-1 0 0,6 4 301 0 0,7 4 166 0 0,-15-7-634 0 0,0 1 0 0 0,0-2 0 0 0,1 0 0 0 0,0-1 0 0 0,17 3-1 0 0,-28-6-117 0 0,31 4-2601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0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146 1 15520 0 0,'0'0'5313'0'0,"0"3"-5025"0"0,-6 46-257 0 0,1-16-32 0 0,-15 97 264 0 0,10-78 88 0 0,-3 68 1 0 0,2-20-143 0 0,2-31-90 0 0,-20 135-101 0 0,14-120-18 0 0,-1-10-2 0 0,10-53-16 0 0,6-18-2 0 0,-1 0 0 0 0,0 1-1 0 0,1-1 1 0 0,0 0-1 0 0,0 1 1 0 0,0-1 0 0 0,0 0-1 0 0,0 1 1 0 0,1 4-1 0 0,0-6-7 0 0,-1-1 0 0 0,0 0-1 0 0,0 1 1 0 0,0-1 0 0 0,0 0-1 0 0,0 1 1 0 0,0-1 0 0 0,-1 0-1 0 0,1 1 1 0 0,0-1 0 0 0,-2 2-1 0 0,-1 10-2487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0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 1 13360 0 0,'0'0'8597'0'0,"-1"1"-8783"0"0,-26 41-1484 0 0,-2 3 454 0 0,20-34 1172 0 0,1 1-1 0 0,-10 20 0 0 0,7-8 63 0 0,-2 3 746 0 0,-18 56 0 0 0,22-49-440 0 0,-6 45 0 0 0,14-66-303 0 0,-1 0 0 0 0,2 0 0 0 0,0 0 0 0 0,1 0 1 0 0,0 0-1 0 0,5 22 0 0 0,-4-30-19 0 0,0 0-1 0 0,0 0 1 0 0,0 0 0 0 0,1 0 0 0 0,3 6 0 0 0,7 11-3 0 0,-11-18 1 0 0,-1-1 0 0 0,1 1 0 0 0,0-1 0 0 0,0 0 0 0 0,0 0 0 0 0,0 0 0 0 0,1 0 0 0 0,-1 0 0 0 0,1 0 0 0 0,0 0 0 0 0,0-1 0 0 0,0 0 0 0 0,0 1 0 0 0,0-1 0 0 0,6 2 0 0 0,-5-2 104 0 0,1 0-1 0 0,0 0 0 0 0,0-1 0 0 0,0 0 0 0 0,0 0 0 0 0,0 0 1 0 0,0-1-1 0 0,0 0 0 0 0,0 0 0 0 0,0 0 0 0 0,0 0 0 0 0,0-1 1 0 0,1 0-1 0 0,-2 0 0 0 0,1 0 0 0 0,7-3 0 0 0,3-2 177 0 0,0 0 1 0 0,0-1-1 0 0,-1-1 0 0 0,14-10 0 0 0,41-30 240 0 0,-63 43-407 0 0,0 0 0 0 0,-1 0 1 0 0,1 0-1 0 0,8-12 0 0 0,4-4 310 0 0,29-37 345 0 0,-43 52-675 0 0,0 1-1 0 0,-1-1 1 0 0,0 0 0 0 0,0 0-1 0 0,0-1 1 0 0,-1 1 0 0 0,0 0-1 0 0,0-1 1 0 0,-1 1-1 0 0,0-1 1 0 0,0 0 0 0 0,0 1-1 0 0,-1-1 1 0 0,0 0 0 0 0,0 0-1 0 0,-2-9 1 0 0,1 11-68 0 0,-1 0 0 0 0,0 0 1 0 0,0 0-1 0 0,0 1 0 0 0,0-1 0 0 0,-1 1 1 0 0,0-1-1 0 0,0 1 0 0 0,0 0 0 0 0,0 0 1 0 0,-5-3-1 0 0,-6-7-26 0 0,-24-17 0 0 0,33 27-15 0 0,-9-6-169 0 0,0 1 0 0 0,-1 0 1 0 0,0 1-1 0 0,-18-8 0 0 0,0 4-2574 0 0,0 2-3499 0 0,7 1-1700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0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1596 1 1376 0 0,'-2'1'107'0'0,"-24"17"11462"0"0,20-16-10751 0 0,0 0 1 0 0,1 0 0 0 0,-1-1 0 0 0,0 0-1 0 0,0 0 1 0 0,0 0 0 0 0,-7-1-1 0 0,-47-3-819 0 0,13 1-297 0 0,-57-4 66 0 0,62 3 447 0 0,-50 3 1 0 0,71 1-106 0 0,-168 7 706 0 0,-45 9-804 0 0,122-6-12 0 0,-50 8 0 0 0,-14 6 90 0 0,174-25-89 0 0,-175 38 819 0 0,152-28-530 0 0,22-9-238 0 0,0 1 1 0 0,0-1-1 0 0,0 0 0 0 0,0 0 0 0 0,0 0 0 0 0,0 0 0 0 0,-4 0 0 0 0,5 0-10 0 0,1-1 0 0 0,0 1 0 0 0,-1-1 1 0 0,1 1-1 0 0,0 0 0 0 0,0-1 0 0 0,0 1 1 0 0,-1 0-1 0 0,1 0 0 0 0,0 0 0 0 0,0 0 1 0 0,0 0-1 0 0,1 0 0 0 0,-1 0 0 0 0,0 0 1 0 0,0 0-1 0 0,0 0 0 0 0,0 2 0 0 0,-12 24 665 0 0,11-22-652 0 0,0 1-1 0 0,1 0 1 0 0,0 0 0 0 0,0 0 0 0 0,0 0 0 0 0,1-1-1 0 0,0 8 1 0 0,4 45-243 0 0,-1-35 123 0 0,9 231 266 0 0,-3-38-26 0 0,13 272-205 0 0,-16-214-852 0 0,-6-16-260 0 0,0-248 685 0 0,0 0 1 0 0,0-1-1 0 0,1 1 1 0 0,1-1 0 0 0,-1 1-1 0 0,2-1 1 0 0,-1 0-1 0 0,6 11 1 0 0,-8-19 356 0 0,1 0 0 0 0,-1 0 0 0 0,1 0-1 0 0,-1 0 1 0 0,1 0 0 0 0,0-1 0 0 0,0 1 0 0 0,0 0 0 0 0,-1 0 0 0 0,1-1 0 0 0,0 1 0 0 0,0-1 0 0 0,0 1 0 0 0,0-1 0 0 0,0 1-1 0 0,0-1 1 0 0,0 1 0 0 0,0-1 0 0 0,0 0 0 0 0,0 0 0 0 0,0 1 0 0 0,0-1 0 0 0,0 0 0 0 0,0 0 0 0 0,1 0 0 0 0,-1 0 0 0 0,0 0-1 0 0,0 0 1 0 0,0-1 0 0 0,1 1 0 0 0,28-11-1474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1632 0 11520 0 0,'0'3'8327'0'0,"-5"121"-10504"0"0,0-4 841 0 0,-12 395 3035 0 0,18-388-1765 0 0,9 98-227 0 0,0 0-278 0 0,-10-223 572 0 0,0 34-148 0 0,-1-1-1 0 0,-10 62 1 0 0,8-85 160 0 0,0-1 0 0 0,0 0 0 0 0,-1 0 0 0 0,-1 0 0 0 0,-6 11 0 0 0,7-15 73 0 0,0-1 0 0 0,0 0 0 0 0,-1 0 0 0 0,1-1 0 0 0,-1 0 0 0 0,-1 1-1 0 0,1-1 1 0 0,-1-1 0 0 0,-7 5 0 0 0,6-4 6 0 0,-1-1 0 0 0,0-1 0 0 0,0 0-1 0 0,0 0 1 0 0,0 0 0 0 0,-13 1-1 0 0,-53 5 253 0 0,44-6-190 0 0,-74 9 415 0 0,-75 8 306 0 0,-278 31 1133 0 0,193-17-1040 0 0,255-33-962 0 0,-258 19-681 0 0,261-20 445 0 0,1 0-153 0 0,0 0-1 0 0,-1 0 1 0 0,1-1 0 0 0,-1 1 0 0 0,1-1 0 0 0,0-1-1 0 0,-6-1 1 0 0,-11-6-6683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5.9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0 20127 0 0,'0'0'2022'0'0,"0"3"-1854"0"0,5 25-219 0 0,-3-22-71 0 0,0 0-1 0 0,-1 0 1 0 0,0 0-1 0 0,0 8 1 0 0,-7 77-657 0 0,-1 14 1049 0 0,3-57 72 0 0,-1 1 136 0 0,-1 27 223 0 0,6 173-1192 0 0,0-245 267 0 0,0-2-76 0 0,0 1 0 0 0,0-1 0 0 0,0 0 0 0 0,0 0 0 0 0,0 0 0 0 0,-1 1-1 0 0,1-1 1 0 0,-1 0 0 0 0,-1 4 0 0 0,-4 4-1611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6.2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1 209 5984 0 0,'0'0'464'0'0,"2"0"220"0"0,4-4 865 0 0,1 1-1 0 0,-1-1 1 0 0,0-1 0 0 0,0 1 0 0 0,0-1-1 0 0,-1 0 1 0 0,0 0 0 0 0,8-10 0 0 0,7-5-670 0 0,58-44-849 0 0,-37 32-612 0 0,-34 27 575 0 0,0 0 0 0 0,0 0 0 0 0,1 1 0 0 0,-1 0 1 0 0,1 0-1 0 0,0 1 0 0 0,0 0 0 0 0,0 1 0 0 0,0 0 0 0 0,1 0 0 0 0,-1 0 0 0 0,1 1 1 0 0,-1 1-1 0 0,15 0 0 0 0,-16 0 110 0 0,0 1 1 0 0,0 0 0 0 0,0 0-1 0 0,0 0 1 0 0,-1 1-1 0 0,1 1 1 0 0,0-1-1 0 0,-1 1 1 0 0,0 0 0 0 0,0 0-1 0 0,0 1 1 0 0,0-1-1 0 0,0 1 1 0 0,-1 1 0 0 0,1-1-1 0 0,-1 1 1 0 0,8 10-1 0 0,-9-10-52 0 0,-2-3-63 0 0,0 0 0 0 0,0 0 1 0 0,-1 0-1 0 0,1 1 1 0 0,-1-1-1 0 0,1 0 1 0 0,-1 1-1 0 0,0-1 0 0 0,0 1 1 0 0,0-1-1 0 0,0 1 1 0 0,-1 0-1 0 0,1-1 0 0 0,-1 1 1 0 0,1 0-1 0 0,-1 2 1 0 0,0-1-17 0 0,1 4-36 0 0,-1 1-1 0 0,0-1 0 0 0,-1 0 0 0 0,0 0 0 0 0,0 1 0 0 0,0-1 0 0 0,-1 0 0 0 0,-1 0 0 0 0,1 0 0 0 0,-7 11 0 0 0,-4 1 58 0 0,-1-1 0 0 0,-1 0 0 0 0,-1-1 0 0 0,-1-1-1 0 0,0-1 1 0 0,-1 0 0 0 0,-28 18 0 0 0,10-7-314 0 0,-1-2-1 0 0,-1-1 1 0 0,-44 19 0 0 0,53-30-668 0 0,-21 9-2791 0 0,32-13-2268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438 1 2304 0 0,'0'0'16051'0'0,"-2"0"-15865"0"0,-9 3-4 0 0,1-1 0 0 0,-12 2 0 0 0,9-3 254 0 0,-21 7 0 0 0,8-2 307 0 0,-9 3 432 0 0,8-4-634 0 0,23-5-473 0 0,0 1 1 0 0,0-1-1 0 0,1 1 1 0 0,-1 0-1 0 0,0 0 1 0 0,1 0-1 0 0,-5 2 1 0 0,-2 2-8 0 0,7-3-50 0 0,0 0-1 0 0,0 0 1 0 0,0 0-1 0 0,0 0 1 0 0,1 0-1 0 0,-1 0 1 0 0,-3 4-1 0 0,2-1-56 0 0,-1 0 1 0 0,0 1-1 0 0,1-1 0 0 0,0 1 0 0 0,0-1 0 0 0,0 1 0 0 0,1 0 0 0 0,0 1 0 0 0,0-1 1 0 0,1 1-1 0 0,0-1 0 0 0,0 1 0 0 0,-1 7 0 0 0,0 8-247 0 0,1 1 1 0 0,1 37-1 0 0,1-34 221 0 0,12-18-8 0 0,2 1 81 0 0,-12-7 0 0 0,1 1 1 0 0,0-1-1 0 0,-1 0 0 0 0,1-1 0 0 0,0 1 0 0 0,0 0 0 0 0,1-1 1 0 0,-1 0-1 0 0,0 0 0 0 0,0 0 0 0 0,1 0 0 0 0,5 1 0 0 0,9-1 198 0 0,0 1-1 0 0,25 6 1 0 0,3 0-187 0 0,-35-5-12 0 0,1 0 0 0 0,-1 1 0 0 0,17 9 0 0 0,-16-8 0 0 0,27 19 0 0 0,-23-19 0 0 0,-6 2 15 0 0,-9-5-8 0 0,0 0 1 0 0,0-1-1 0 0,0 1 1 0 0,0 0-1 0 0,0 0 1 0 0,0 0-1 0 0,-1 0 1 0 0,1 0-1 0 0,-1 0 1 0 0,0 0-1 0 0,1 0 0 0 0,-1 1 1 0 0,0-1-1 0 0,0 0 1 0 0,0 0-1 0 0,0 0 1 0 0,-1 0-1 0 0,1 0 1 0 0,-2 3-1 0 0,1 0 2 0 0,0-1 0 0 0,-1 0 0 0 0,0 0 0 0 0,0 0 0 0 0,0 0 0 0 0,0-1-1 0 0,-1 1 1 0 0,-4 6 0 0 0,-3-1-7 0 0,0 0 0 0 0,0-1 0 0 0,-1 0-1 0 0,0 0 1 0 0,0-1 0 0 0,-1 0 0 0 0,0-1-1 0 0,-16 6 1 0 0,6-4-11 0 0,-1-2 0 0 0,1 0 0 0 0,-44 5 0 0 0,34-8-379 0 0,0-1-1 0 0,-39-3 1 0 0,38-4-719 0 0,-3-8-285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5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0 18287 0 0,'0'0'1828'0'0,"0"2"-1673"0"0,-1 9-121 0 0,0 0 0 0 0,-1-1 0 0 0,-3 12 0 0 0,-3 16 319 0 0,1-4-438 0 0,-12 35-1 0 0,9-36-72 0 0,-7 45-1 0 0,7-33 100 0 0,6-31 98 0 0,1 0 1 0 0,-1 17-1 0 0,-13 97 126 0 0,12-97-290 0 0,4-3-1724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50:17.8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20127 0 0,'0'0'987'0'0,"0"2"-436"0"0,0 18-133 0 0,-5 122-198 0 0,3-101-477 0 0,2-28 42 0 0,-4 24-1 0 0,-28 193-200 0 0,27-202 400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23 193 14712 0 0,'0'0'714'0'0,"0"-1"-307"0"0,29-57 101 0 0,-20 41-218 0 0,-6 12-157 0 0,0 1 0 0 0,1-1-1 0 0,-1 1 1 0 0,7-6-1 0 0,-6 6-44 0 0,0 0-1 0 0,0-1 1 0 0,0 1-1 0 0,4-9 0 0 0,-6 8-23 0 0,1 0 0 0 0,0 1 0 0 0,0-1 0 0 0,0 1-1 0 0,1-1 1 0 0,-1 1 0 0 0,1 0 0 0 0,0 1 0 0 0,0-1-1 0 0,0 0 1 0 0,1 1 0 0 0,6-4 0 0 0,-9 7 114 0 0,0-1 1 0 0,0 1-1 0 0,0 0 0 0 0,0 0 1 0 0,0 0-1 0 0,0 0 1 0 0,3 0-1 0 0,-3 1-145 0 0,-1-1-9 0 0,0 1 1 0 0,0-1 0 0 0,0 1-1 0 0,0-1 1 0 0,0 1 0 0 0,1 0-1 0 0,-2-1 1 0 0,1 1 0 0 0,0 0-1 0 0,0 0 1 0 0,0 0 0 0 0,0 0-1 0 0,0 0 1 0 0,-1 0 0 0 0,1 0-1 0 0,1 2 1 0 0,-2-2 38 0 0,2 2-51 0 0,-1-1-1 0 0,1 1 1 0 0,-1-1-1 0 0,0 1 1 0 0,0 0-1 0 0,0 0 1 0 0,-1-1-1 0 0,1 1 1 0 0,0 4-1 0 0,-1-6-10 0 0,1 1-11 0 0,-1 1 0 0 0,1-1 1 0 0,-1 1-1 0 0,0 0 0 0 0,1 0 0 0 0,-1-1 0 0 0,0 1 0 0 0,-1 0 0 0 0,1-1 0 0 0,0 1 0 0 0,-1 0 0 0 0,0-1 0 0 0,0 4 0 0 0,-2 0-4 0 0,1 1-4 0 0,-1 0 0 0 0,1-1 0 0 0,-1 0 0 0 0,-1 1-1 0 0,1-1 1 0 0,-1 0 0 0 0,-7 7 0 0 0,-2 2-9 0 0,-20 16 0 0 0,20-18 31 0 0,0-2-104 0 0,0-1 0 0 0,-15 10-1 0 0,3-4-2502 0 0,11-8-815 0 0,-7 3-2587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3.8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 7832 0 0,'2'0'4225'0'0,"9"0"-2849"0"0,-1-1 0 0 0,18-5 0 0 0,14-1-746 0 0,-14 3-459 0 0,-19 2-167 0 0,0 1 0 0 0,0-1 1 0 0,0 2-1 0 0,0 0 0 0 0,0 0 0 0 0,0 0 0 0 0,-1 1 0 0 0,15 3 0 0 0,-5 1 89 0 0,-13-4-16 0 0,0 0-1 0 0,-1 0 0 0 0,1 1 0 0 0,-1-1 1 0 0,0 1-1 0 0,1 0 0 0 0,-1 0 0 0 0,0 1 1 0 0,0-1-1 0 0,0 1 0 0 0,6 5 0 0 0,-8-5-68 0 0,0-1-1 0 0,0 0 1 0 0,-1 1-1 0 0,1-1 1 0 0,-1 1-1 0 0,1 0 1 0 0,-1-1-1 0 0,0 1 1 0 0,0 0-1 0 0,0 0 0 0 0,-1-1 1 0 0,1 1-1 0 0,-1 0 1 0 0,1 0-1 0 0,-1 0 1 0 0,0 0-1 0 0,0 0 1 0 0,0 0-1 0 0,-1 0 1 0 0,1 0-1 0 0,-2 4 0 0 0,-1 1-192 0 0,0 0-1 0 0,0 0 0 0 0,-1 0 0 0 0,0 0 0 0 0,-7 8 0 0 0,3-4-308 0 0,7-10 463 0 0,-3 3-71 0 0,-8 8 134 0 0,10-11 3 0 0,1 0 0 0 0,0 0 0 0 0,-1-1 0 0 0,1 1 0 0 0,0 0 0 0 0,0 0 0 0 0,0 3 0 0 0,0-4 8 0 0,1 0 0 0 0,0-1 0 0 0,0 1 0 0 0,-1 0 0 0 0,1 0 0 0 0,0 0 0 0 0,0 0 0 0 0,0 0-1 0 0,0 0 1 0 0,0 0 0 0 0,0 0 0 0 0,1 0 0 0 0,-1-1 0 0 0,0 1 0 0 0,0 0 0 0 0,1 0 0 0 0,-1 0-1 0 0,0 0 1 0 0,1 0 0 0 0,-1-1 0 0 0,1 1 0 0 0,-1 0 0 0 0,1 0 0 0 0,0-1 0 0 0,-1 1 0 0 0,2 1-1 0 0,32 21-6 0 0,-4 1 250 0 0,-22-17-220 0 0,4 2 120 0 0,-12-9-175 0 0,1 0 0 0 0,-1 0 1 0 0,0 1-1 0 0,0-1 0 0 0,1 0 1 0 0,-1 1-1 0 0,0-1 1 0 0,0 0-1 0 0,1 1 0 0 0,-1-1 1 0 0,0 0-1 0 0,0 1 0 0 0,0-1 1 0 0,0 0-1 0 0,0 1 0 0 0,1-1 1 0 0,-1 1-1 0 0,0-1 0 0 0,0 0 1 0 0,0 1-1 0 0,0-1 0 0 0,0 1 1 0 0,0-1-1 0 0,0 0 0 0 0,0 1 1 0 0,-1-1-1 0 0,1 1 0 0 0,0-1 1 0 0,0 0-1 0 0,0 1 0 0 0,0-1 1 0 0,0 0-1 0 0,-1 1 0 0 0,1-1 1 0 0,0 0-1 0 0,0 1 0 0 0,-1-1 1 0 0,1 0-1 0 0,0 1 1 0 0,-1-1-1 0 0,1 0 0 0 0,-1 1 1 0 0,-12 10 388 0 0,-1-3-249 0 0,0 0 0 0 0,0-1 0 0 0,0-1 1 0 0,-27 9-1 0 0,9-6-234 0 0,0 1-741 0 0,-1-1 0 0 0,-66 9 0 0 0,73-17-259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4.7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488 0 11256 0 0,'0'0'6639'0'0,"-2"1"-6396"0"0,-7 4-68 0 0,0 0 0 0 0,1 1 0 0 0,-1 0 0 0 0,1 0 0 0 0,-8 9-1 0 0,11-11-40 0 0,-64 64 1008 0 0,61-60-1014 0 0,-10 9 32 0 0,2 0 0 0 0,0 1 0 0 0,-19 29 0 0 0,12-14-79 0 0,14-22-77 0 0,-13 22-1 0 0,-6 17-3 0 0,3 2 0 0 0,-25 69 0 0 0,47-110 0 0 0,-1-1 0 0 0,1-1 0 0 0,0 2 0 0 0,1-1 0 0 0,0 0 0 0 0,0 0 0 0 0,0 12 0 0 0,2-19 0 0 0,0 14-18 0 0,1 0 1 0 0,2 17 0 0 0,-2-28-12 0 0,1 0 0 0 0,-1-1 0 0 0,1 1 0 0 0,0-1 0 0 0,0 1 0 0 0,1-1 0 0 0,0 0 0 0 0,0 0 0 0 0,6 8 0 0 0,-8-11 17 0 0,1 0 0 0 0,0-1 0 0 0,-1 1 0 0 0,1 0 0 0 0,0-1 0 0 0,0 0 1 0 0,0 1-1 0 0,0-1 0 0 0,0 0 0 0 0,0 0 0 0 0,1 0 0 0 0,-1 0 0 0 0,0 0 1 0 0,0-1-1 0 0,1 1 0 0 0,-1-1 0 0 0,0 1 0 0 0,1-1 0 0 0,-1 0 0 0 0,1 0 0 0 0,-1 0 1 0 0,0 0-1 0 0,1-1 0 0 0,-1 1 0 0 0,0 0 0 0 0,1-1 0 0 0,-1 0 0 0 0,4-1 0 0 0,5-3 11 0 0,0 0 0 0 0,0-1 0 0 0,-1 0-1 0 0,14-11 1 0 0,-18 12-2 0 0,76-63 3 0 0,-77 63 33 0 0,0 0 0 0 0,-1-1 0 0 0,0 1-1 0 0,0-1 1 0 0,0 1 0 0 0,-1-1 0 0 0,1 0-1 0 0,3-12 1 0 0,-6 16-11 0 0,-1 1 16 0 0,1 0-1 0 0,-1 0 1 0 0,1 0-1 0 0,-1 0 1 0 0,0 0-1 0 0,1-1 0 0 0,-1 1 1 0 0,0 0-1 0 0,0 0 1 0 0,0 0-1 0 0,0 0 1 0 0,0-1-1 0 0,0 1 1 0 0,0 0-1 0 0,0 0 1 0 0,0 0-1 0 0,-1-1 1 0 0,1 1-1 0 0,0 0 0 0 0,-1 0 1 0 0,1 0-1 0 0,-1 0 1 0 0,1 0-1 0 0,-1 0 1 0 0,0 0-1 0 0,1 0 1 0 0,-1 0-1 0 0,0 0 1 0 0,0 0-1 0 0,0 0 1 0 0,0 1-1 0 0,0-1 1 0 0,-1-1-1 0 0,-2 0-1 0 0,-1-1 1 0 0,0 1-1 0 0,0-1 0 0 0,-1 1 1 0 0,1 1-1 0 0,0-1 0 0 0,-1 1 0 0 0,1 0 1 0 0,-1 0-1 0 0,1 1 0 0 0,-1-1 1 0 0,1 1-1 0 0,-1 0 0 0 0,1 1 1 0 0,-1-1-1 0 0,-10 4 0 0 0,-52 8-50 0 0,-41 9-1073 0 0,96-18 92 0 0,1-1 0 0 0,-22 3 0 0 0,6-5-5878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7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0 12528 0 0,'0'0'1133'0'0,"0"2"-936"0"0,-4 294 1529 0 0,2-210-998 0 0,3 74 1070 0 0,9 136 131 0 0,-8-183-2265 0 0,-14 135-1 0 0,8-217-533 0 0,-8 33 0 0 0,2-16-2884 0 0,9-33-1478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228 154 2304 0 0,'3'0'167'0'0,"30"-2"4039"0"0,54-9 0 0 0,-15 0-3205 0 0,132-17-1509 0 0,-36 3 804 0 0,11 1 432 0 0,-23 0 153 0 0,-60 13-215 0 0,115-7-236 0 0,-192 18-265 0 0,-1 1 1 0 0,1 0-1 0 0,33 7 0 0 0,6 6 997 0 0,-56-14-1096 0 0,1 1 0 0 0,-1 0 0 0 0,0 0 0 0 0,1 1 0 0 0,-1-1 0 0 0,0 0 0 0 0,0 1 0 0 0,0-1 0 0 0,0 1 0 0 0,3 3 0 0 0,3 2 95 0 0,-3-2-59 0 0,1 0 0 0 0,-1 1 0 0 0,0 0-1 0 0,0 0 1 0 0,0 1 0 0 0,-1-1-1 0 0,0 1 1 0 0,-1 0 0 0 0,1 0-1 0 0,4 14 1 0 0,-4-2-19 0 0,0 0 1 0 0,-1 1-1 0 0,-1-1 0 0 0,-1 0 1 0 0,-3 38-1 0 0,5 60-30 0 0,-7-56-53 0 0,-2 30 0 0 0,6-68-1 0 0,-5 187-78 0 0,0-25-62 0 0,5-137 104 0 0,9 106-15 0 0,-3-65 18 0 0,-4-54 34 0 0,7 90 0 0 0,-6-99 0 0 0,-2 0 0 0 0,0 1 0 0 0,-5 27 0 0 0,4-43 2 0 0,0 1 0 0 0,2 16-1 0 0,0-21 7 0 0,-2 0-1 0 0,1 1 1 0 0,-1-1-1 0 0,0 1 1 0 0,-1-1-1 0 0,1 0 1 0 0,-2 1-1 0 0,-1 8 0 0 0,3-16-7 0 0,-2 6 14 0 0,0-1-1 0 0,0 1 0 0 0,1 0 1 0 0,0-1-1 0 0,-1 10 0 0 0,2-13 0 0 0,0 1-1 0 0,0-1 0 0 0,0 1 0 0 0,-1-1 0 0 0,1 1 0 0 0,-1-1 0 0 0,0 0 0 0 0,1 1 0 0 0,-1-1 1 0 0,0 0-1 0 0,0 0 0 0 0,-1 1 0 0 0,1-1 0 0 0,0 0 0 0 0,-1 0 0 0 0,1 0 0 0 0,-1-1 0 0 0,0 1 0 0 0,0 0 1 0 0,0-1-1 0 0,0 1 0 0 0,0-1 0 0 0,0 1 0 0 0,-2 0 0 0 0,-5 4 110 0 0,5-3-83 0 0,-3-1 50 0 0,1 0-1 0 0,-1-1 0 0 0,1 0 0 0 0,-1 0 1 0 0,1-1-1 0 0,-1 1 0 0 0,-9-2 0 0 0,-48-8 406 0 0,51 7-438 0 0,-216-38 1460 0 0,-228-34 804 0 0,345 58-2311 0 0,-153-11 74 0 0,177 25-87 0 0,-75-3 342 0 0,118 1-1094 0 0,-71-14 0 0 0,113 18 549 0 0,1-1 0 0 0,0 1 1 0 0,0-1-1 0 0,-1 0 0 0 0,1 0 1 0 0,0 0-1 0 0,0 0 0 0 0,0 0 1 0 0,0 0-1 0 0,0 0 0 0 0,0 0 1 0 0,0-1-1 0 0,-3-2 0 0 0,-6-10-1473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8.7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49 0 18743 0 0,'0'0'1882'0'0,"0"3"-1725"0"0,0 7-208 0 0,0 0 1 0 0,1 0-1 0 0,3 16 1 0 0,-2-20-9 0 0,-1 0 0 0 0,0 0-1 0 0,-1 9 1 0 0,1 0-27 0 0,-1 5-7 0 0,-1 0 1 0 0,-3 21-1 0 0,-7 44 350 0 0,-5 31-162 0 0,2-61-1552 0 0,6-32-3887 0 0,4-9-490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0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1 182 9216 0 0,'0'0'830'0'0,"1"-1"-684"0"0,8-16 914 0 0,13-19 3538 0 0,-12 23-3043 0 0,-1 2-1266 0 0,-1 0 0 0 0,20-17-1 0 0,-17 19-338 0 0,24-18 0 0 0,-30 24 70 0 0,0 0 0 0 0,1 0 0 0 0,-1 1 0 0 0,1-1-1 0 0,0 1 1 0 0,0 1 0 0 0,11-3 0 0 0,6 0 445 0 0,-19 3-337 0 0,1 0 0 0 0,-1 0-1 0 0,1 1 1 0 0,-1-1 0 0 0,1 1-1 0 0,0 0 1 0 0,-1 1-1 0 0,1-1 1 0 0,-1 1 0 0 0,8 1-1 0 0,9 4 439 0 0,18 6-280 0 0,-36-11-269 0 0,-1 0 0 0 0,1 1 0 0 0,0-1 0 0 0,-1 1 0 0 0,0 0 0 0 0,1-1 0 0 0,-1 1 0 0 0,0 0 0 0 0,0 0 0 0 0,0 1 0 0 0,3 4 0 0 0,-3-4 25 0 0,0 2-1 0 0,-1-1 1 0 0,1 0-1 0 0,-1 0 1 0 0,0 0-1 0 0,0 1 0 0 0,-1-1 1 0 0,1 0-1 0 0,-1 1 1 0 0,0-1-1 0 0,0 1 1 0 0,-1-1-1 0 0,1 0 0 0 0,-1 1 1 0 0,0-1-1 0 0,0 0 1 0 0,-3 8-1 0 0,1-3 7 0 0,-1 0-1 0 0,0 0 0 0 0,-1 0 1 0 0,0 0-1 0 0,-1-1 0 0 0,-11 16 1 0 0,-28 20 20 0 0,13-15-8 0 0,8-6 163 0 0,-28 18 0 0 0,19-15-1838 0 0,2 0-4281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9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5984 0 0,'3'-1'2677'0'0,"8"-5"-226"0"0,1 0-1 0 0,23-7 1 0 0,-20 8-1952 0 0,22-11 0 0 0,-32 14-337 0 0,1 0 0 0 0,-1 0 0 0 0,1 0 0 0 0,-1 1 0 0 0,1-1 0 0 0,0 1 0 0 0,-1 1 0 0 0,1-1 0 0 0,0 1 0 0 0,6 0 0 0 0,2 1 517 0 0,-1 1 1 0 0,0 0 0 0 0,16 5-1 0 0,7 7-451 0 0,-36-14-221 0 0,1 0 0 0 0,-1 0-1 0 0,0 1 1 0 0,1-1 0 0 0,-1 0 0 0 0,0 1-1 0 0,1-1 1 0 0,-1 0 0 0 0,0 1-1 0 0,1-1 1 0 0,-1 0 0 0 0,0 1-1 0 0,1-1 1 0 0,-1 1 0 0 0,0-1 0 0 0,0 1-1 0 0,0-1 1 0 0,0 0 0 0 0,1 2-1 0 0,0 1 16 0 0,0-1-30 0 0,1 0 0 0 0,-1 0 0 0 0,0 0 0 0 0,0 1 0 0 0,0-1 0 0 0,0 0 0 0 0,-1 0 0 0 0,1 1 0 0 0,0-1 0 0 0,-1 0-1 0 0,0 1 1 0 0,0-1 0 0 0,1 1 0 0 0,-1-1 0 0 0,-1 1 0 0 0,1 2 0 0 0,-5 14-214 0 0,-12 35 1 0 0,16-49 201 0 0,-4 6-10 0 0,0-1 0 0 0,-1 0 0 0 0,-10 14 0 0 0,-11 21-10 0 0,21-36 40 0 0,4-5 3 0 0,0-1-1 0 0,-1 1 1 0 0,1-1 0 0 0,1 1 0 0 0,-3 5-1 0 0,3-6 73 0 0,0-2-6 0 0,-1 6-27 0 0,2-7-43 0 0,-1 0 0 0 0,1 0 0 0 0,0 0 0 0 0,0 0 0 0 0,0 0 0 0 0,0 1 0 0 0,0-1 0 0 0,0 0 0 0 0,0 0 0 0 0,0 0 0 0 0,0 0 0 0 0,0 0 0 0 0,0 0 0 0 0,0 0 1 0 0,0 0-1 0 0,0 0 0 0 0,0 0 0 0 0,0 0 0 0 0,0 0 0 0 0,0 0 0 0 0,0 1 0 0 0,0-1 0 0 0,0 0 0 0 0,0 0 0 0 0,0 0 0 0 0,0 0 0 0 0,0 0 0 0 0,0 0 0 0 0,1 0 0 0 0,-1 0 0 0 0,0 0 0 0 0,0 0 0 0 0,0 0 1 0 0,0 0-1 0 0,0 0 0 0 0,0 0 0 0 0,0 0 0 0 0,0 0 0 0 0,0 0 0 0 0,0 0 0 0 0,0 1 0 0 0,0-1 0 0 0,0 0 0 0 0,0 0 0 0 0,0 0 0 0 0,0 0 0 0 0,1 0 0 0 0,-1 0 0 0 0,0 0 0 0 0,0 0 0 0 0,0 0 1 0 0,0 0-1 0 0,0 0 0 0 0,0 0 0 0 0,0 0 0 0 0,0 0 0 0 0,0 0 0 0 0,0 0 0 0 0,0 0 0 0 0,0 0 0 0 0,1-1 0 0 0,3 2-40 0 0,0 0 1 0 0,0-1-1 0 0,0 0 1 0 0,1 0-1 0 0,-1 0 0 0 0,0-1 1 0 0,0 1-1 0 0,1-1 1 0 0,-1 0-1 0 0,7-3 0 0 0,7-3-323 0 0,18-10 0 0 0,-14 6-504 0 0,7-4-3842 0 0,-2-2-1535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1.6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31 12496 0 0,'-7'-1'258'0'0,"5"0"-148"0"0,0 1 0 0 0,0 0 0 0 0,0 0 0 0 0,0 0 0 0 0,-1 0 0 0 0,1 0 1 0 0,0 0-1 0 0,0 1 0 0 0,0-1 0 0 0,-9 2 3965 0 0,16-3-2518 0 0,42-10-1109 0 0,-33 6-209 0 0,0 1-1 0 0,0 1 1 0 0,1 0-1 0 0,23-1 1 0 0,65 3 382 0 0,-62 2-459 0 0,-3 1-28 0 0,-21 5-110 0 0,-7-1-14 0 0,-6-4-21 0 0,1 2 0 0 0,-1-1 0 0 0,1 0 0 0 0,-1 1-1 0 0,0 0 1 0 0,-1 0 0 0 0,1 0 0 0 0,-1 0 0 0 0,1 0-1 0 0,-1 1 1 0 0,0 0 0 0 0,-1-1 0 0 0,1 1 0 0 0,-1 0 0 0 0,0 0-1 0 0,-1 1 1 0 0,2 4 0 0 0,-1 9-31 0 0,-1-1 0 0 0,-1 0 1 0 0,0 0-1 0 0,-2 0 0 0 0,0 0 0 0 0,-8 31 1 0 0,2-21 126 0 0,0-1 0 0 0,-2-1 1 0 0,-22 41-1 0 0,-44 59-175 0 0,53-88-124 0 0,-45 58 0 0 0,47-67 80 0 0,-27 52 1 0 0,-1 0 38 0 0,30-51 79 0 0,-15 36 0 0 0,21-38-252 0 0,-34 50 0 0 0,43-72 43 0 0,0 0 0 0 0,1 0-1 0 0,0 0 1 0 0,0 0 0 0 0,-3 8-1 0 0,-1 0-1076 0 0,-8 0-60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2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68 17479 0 0,'0'0'1580'0'0,"2"0"-1296"0"0,11-1-255 0 0,-1-1-1 0 0,17-4 1 0 0,-4 1 175 0 0,22-5 288 0 0,29-4-318 0 0,157-14-486 0 0,-209 26 597 0 0,0 2 0 0 0,44 5 0 0 0,11 1 0 0 0,-31-6-1455 0 0,-26 0-236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6.2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1 7832 0 0,'0'0'705'0'0,"2"1"-264"0"0,0-1-63 0 0,0 1 1 0 0,-1 0-1 0 0,1-1 0 0 0,0 1 0 0 0,-1 0 0 0 0,1 0 0 0 0,-1 0 0 0 0,1 0 0 0 0,-1 1 0 0 0,1-1 0 0 0,-1 0 1 0 0,0 1-1 0 0,0-1 0 0 0,1 0 0 0 0,-1 1 0 0 0,0 0 0 0 0,0-1 0 0 0,-1 1 0 0 0,1 0 0 0 0,1 2 0 0 0,-1 2-169 0 0,1 0-1 0 0,-1 1 0 0 0,0-1 0 0 0,-1 11 0 0 0,4 18-194 0 0,-1-25 33 0 0,-1 0 0 0 0,0 0 0 0 0,-1 0 0 0 0,0 1 0 0 0,-1 20 0 0 0,-5 51 538 0 0,-7 57 769 0 0,8-113-1142 0 0,0-2 132 0 0,-2 41 1 0 0,7-34-125 0 0,-1-3 89 0 0,-3 38 0 0 0,-13 259-155 0 0,15-266-154 0 0,0-22 0 0 0,1 0 0 0 0,8 52 0 0 0,-3-39 2 0 0,-3-32-20 0 0,0 1 0 0 0,5 18 0 0 0,-5-30-23 0 0,2 4-127 0 0,-1 1-1 0 0,-1 0 0 0 0,0 0 1 0 0,1 21-1 0 0,-2-25-152 0 0,-1-1 0 0 0,2 1 0 0 0,1 9 0 0 0,3 17-3806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1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 6912 0 0,'1'1'6906'0'0,"7"3"-6437"0"0,0 0 0 0 0,-1-1-1 0 0,1 0 1 0 0,0 0 0 0 0,14 3-1 0 0,47 3-956 0 0,-53-7 748 0 0,5-1-103 0 0,-1 0-1 0 0,33-5 1 0 0,14 1 434 0 0,-20 3-175 0 0,165-6 1534 0 0,-78 2-1710 0 0,1 0-222 0 0,187-6-9 0 0,-277 10 2 0 0,122-6 519 0 0,-22 13 302 0 0,-135-6-751 0 0,-1 1 1 0 0,1 0-1 0 0,-1 0 1 0 0,1 1-1 0 0,-1 1 1 0 0,10 4-1 0 0,-17-7 63 0 0,7 9 0 0 0,-6-7-134 0 0,1 1 0 0 0,-1 0 0 0 0,0 1 0 0 0,-1-1 0 0 0,1 0 0 0 0,-1 1 0 0 0,0-1 0 0 0,3 9 0 0 0,-3-4 35 0 0,-1-1 0 0 0,1 1 0 0 0,-2 0 0 0 0,1 11 0 0 0,5 71 72 0 0,-6 547-439 0 0,6-466 142 0 0,0 45 50 0 0,-6-215 130 0 0,-5 153 0 0 0,2-123 29 0 0,3-21-137 0 0,-1-1-1 0 0,0 0 1 0 0,0 0 0 0 0,-1 1 0 0 0,-1-1-1 0 0,1 0 1 0 0,-8 16 0 0 0,8-23 110 0 0,0 0 0 0 0,1 0 0 0 0,-1 0-1 0 0,0 0 1 0 0,-1 0 0 0 0,1-1 0 0 0,0 1 0 0 0,-1-1 0 0 0,1 0-1 0 0,-1 0 1 0 0,0 0 0 0 0,0 0 0 0 0,0 0 0 0 0,0 0 0 0 0,0-1-1 0 0,0 0 1 0 0,0 1 0 0 0,-1-1 0 0 0,1 0 0 0 0,0-1 0 0 0,-1 1-1 0 0,1 0 1 0 0,0-1 0 0 0,-1 0 0 0 0,1 0 0 0 0,-1 0 0 0 0,1 0 0 0 0,-4-1-1 0 0,-27-4 341 0 0,-39 0-1 0 0,-4 0-40 0 0,-70-10 156 0 0,-90-12 320 0 0,-159-21 101 0 0,312 39-910 0 0,-312-3 89 0 0,290 13-50 0 0,-169 9-116 0 0,203-9-91 0 0,-56-1-1315 0 0,58-2-2275 0 0,47-3-3211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108 0 18887 0 0,'0'0'1430'0'0,"-1"2"-965"0"0,-4 6-305 0 0,11 16-23 0 0,-5-10 10 0 0,4 24-1 0 0,-3-28-195 0 0,0 0-1 0 0,-1 0 1 0 0,-1 1 0 0 0,0 12 0 0 0,-5 12-179 0 0,3-18 145 0 0,-2 27-1 0 0,4-34 72 0 0,-2 0 1 0 0,1 0-1 0 0,-1 0 0 0 0,-5 16 0 0 0,3-13 12 0 0,-4 23-1 0 0,4-2 16 0 0,0-1 160 0 0,-12 52-1 0 0,7-56-155 0 0,-9 42 36 0 0,17-65-105 0 0,-1-1 1 0 0,0 0-1 0 0,1 0 1 0 0,-1 1 0 0 0,-4 4-1 0 0,4-6-86 0 0,0 0 0 0 0,1 0-1 0 0,-1-1 1 0 0,1 1 0 0 0,0 0 0 0 0,0 1-1 0 0,-1 3 1 0 0,0 12-1801 0 0,-3-5-4576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7.8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196 222 14400 0 0,'2'-2'183'0'0,"-1"0"1"0"0,1 0 0 0 0,-1 0-1 0 0,1-1 1 0 0,-1 1 0 0 0,2-4-1 0 0,-2 3-137 0 0,0 0 0 0 0,1-1 0 0 0,-1 2 0 0 0,1-1 0 0 0,0 0 0 0 0,0 0 0 0 0,2-2 0 0 0,17-23 795 0 0,-17 21-592 0 0,0 1 1 0 0,1 0-1 0 0,-1 1 0 0 0,1-1 1 0 0,7-6-1 0 0,0 4-128 0 0,-9 6-117 0 0,0 0 1 0 0,0 0 0 0 0,0 0-1 0 0,0-1 1 0 0,-1 1 0 0 0,1-1-1 0 0,-1 0 1 0 0,4-4 0 0 0,-3 2-11 0 0,0 0 1 0 0,0 1-1 0 0,1-1 0 0 0,-1 1 1 0 0,1 0-1 0 0,0 0 1 0 0,0 0-1 0 0,1 1 0 0 0,-1-1 1 0 0,1 1-1 0 0,-1 0 1 0 0,1 0-1 0 0,0 1 0 0 0,6-3 1 0 0,-4 2 81 0 0,-1 1 0 0 0,1 0 0 0 0,-1 0 0 0 0,1 0 0 0 0,0 1 0 0 0,-1 0 0 0 0,10 0 0 0 0,-13 1 136 0 0,7 6 258 0 0,-3-1-515 0 0,-1 1 0 0 0,1-1 1 0 0,-1 1-1 0 0,-1 1 0 0 0,1-1 0 0 0,5 11 0 0 0,-8-14-22 0 0,-2 1 0 0 0,1 0 0 0 0,0 0 0 0 0,-1 0 0 0 0,0 0 0 0 0,0 1 0 0 0,0-1 0 0 0,0 0 0 0 0,-1 0 0 0 0,0 1 0 0 0,0 4 0 0 0,0-6 48 0 0,0 1 0 0 0,0-1-1 0 0,-1 1 1 0 0,1-1 0 0 0,-1 0-1 0 0,0 0 1 0 0,0 1 0 0 0,0-1-1 0 0,-1 0 1 0 0,1 0 0 0 0,-1 0-1 0 0,1 0 1 0 0,-1 0 0 0 0,-3 3-1 0 0,-8 6 12 0 0,-27 18-1 0 0,-4 5 10 0 0,29-24 23 0 0,-1 1 0 0 0,0-2 0 0 0,0 0 0 0 0,-1-1 0 0 0,-1 0 0 0 0,-22 7 0 0 0,-35 17-66 0 0,19-8-100 0 0,5 0 47 0 0,9-3-1383 0 0,3-9-1486 0 0,34-11 1430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24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 1 8752 0 0,'0'0'673'0'0,"-1"1"-437"0"0,-7 12 4120 0 0,8-13-4246 0 0,0 0 0 0 0,0 1 0 0 0,0-1 0 0 0,0 0 1 0 0,0 0-1 0 0,0 1 0 0 0,0-1 0 0 0,0 0 1 0 0,0 0-1 0 0,0 1 0 0 0,0 0 551 0 0,1 0-550 0 0,2 10 992 0 0,-3-11-1197 0 0,1 1 93 0 0,-1 1-1 0 0,0-1 0 0 0,1 0 1 0 0,-1 1-1 0 0,0-1 1 0 0,0 0-1 0 0,0 0 1 0 0,0 1-1 0 0,0-1 0 0 0,0 0 1 0 0,-1 1-1 0 0,1-1 1 0 0,0 0-1 0 0,-1 0 0 0 0,1 0 1 0 0,-1 1-1 0 0,1-1 1 0 0,-1 0-1 0 0,1 0 1 0 0,-1 0-1 0 0,0 0 0 0 0,0 0 1 0 0,1 0-1 0 0,-1 0 1 0 0,-2 1-1 0 0,2 0-15 0 0,0-1 0 0 0,0 0 0 0 0,0 1 0 0 0,0-1 0 0 0,0 0 1 0 0,0 1-1 0 0,0 0 0 0 0,1-1 0 0 0,-1 1 0 0 0,0-1 0 0 0,1 1 0 0 0,-1 0 0 0 0,1-1 0 0 0,0 1 0 0 0,-1 0 0 0 0,1 0 0 0 0,0-1 0 0 0,0 4 0 0 0,3 49 1089 0 0,-5-38-539 0 0,2-14-456 0 0,0-1-1 0 0,-1 1 0 0 0,1-1 1 0 0,0 0-1 0 0,0 1 0 0 0,-1-1 1 0 0,1 1-1 0 0,1-1 0 0 0,-1 0 1 0 0,0 1-1 0 0,0-1 0 0 0,0 1 0 0 0,1 1 1 0 0,36 59 2216 0 0,-33-58-2293 0 0,0 0-1 0 0,0 1 1 0 0,1-1-1 0 0,-1-1 1 0 0,1 1 0 0 0,0-1-1 0 0,0 0 1 0 0,0 0-1 0 0,1 0 1 0 0,9 3 0 0 0,7 5-153 0 0,-20-10 132 0 0,0 0 0 0 0,-1-1 0 0 0,1 1 0 0 0,0-1 0 0 0,-1 1 1 0 0,1-1-1 0 0,0 0 0 0 0,-1 1 0 0 0,1-1 0 0 0,0 0 0 0 0,0 0 1 0 0,-1 0-1 0 0,1-1 0 0 0,0 1 0 0 0,0 0 0 0 0,1-1 0 0 0,11-1-131 0 0,-10 2 18 0 0,0-1 0 0 0,0 1 1 0 0,0-1-1 0 0,-1 0 0 0 0,1 0 0 0 0,0 0 0 0 0,-1-1 0 0 0,1 1 0 0 0,0-1 1 0 0,-1 0-1 0 0,0 0 0 0 0,4-3 0 0 0,12-10-5368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48.5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1 11520 0 0,'0'0'528'0'0,"-1"1"-16"0"0,-2 4-445 0 0,0 0 1 0 0,0 0-1 0 0,1 1 1 0 0,-3 6-1 0 0,3-5 864 0 0,-1-1-1 0 0,1 0 1 0 0,-5 7-1 0 0,4-9-283 0 0,1 0-1 0 0,0 0 1 0 0,1 0-1 0 0,-1 1 0 0 0,-1 6 1 0 0,-8 19-431 0 0,-39 84-1693 0 0,31-68 1599 0 0,3-3 992 0 0,-17 80-1 0 0,13-45-444 0 0,-3 23-2423 0 0,17-82-76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50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348 95 13560 0 0,'0'0'1230'0'0,"0"-2"-1012"0"0,0-3-59 0 0,0 1 0 0 0,-1 0 0 0 0,1-1 0 0 0,-1 1 0 0 0,0 0 0 0 0,0 0 0 0 0,-1 0 0 0 0,1 0 0 0 0,-1 0 0 0 0,0 0 0 0 0,0 0 0 0 0,0 0 0 0 0,0 1 0 0 0,-1-1 0 0 0,-5-5 0 0 0,6 7-127 0 0,-1 0 0 0 0,1 0 0 0 0,-1 0 0 0 0,0 0 0 0 0,1 0 0 0 0,-1 0 0 0 0,0 1 0 0 0,0 0 0 0 0,0 0 0 0 0,-1-1 0 0 0,1 2 0 0 0,0-1 0 0 0,0 0 0 0 0,-1 1 0 0 0,1-1 0 0 0,0 1 0 0 0,0 0 0 0 0,-1 0 0 0 0,1 0 0 0 0,0 1-1 0 0,-7 0 1 0 0,-13 5 100 0 0,-1 0-1 0 0,-25 11 1 0 0,41-14-91 0 0,1 1 1 0 0,0 0-1 0 0,0 0 0 0 0,0 0 1 0 0,0 1-1 0 0,1 0 0 0 0,-1 1 1 0 0,1-1-1 0 0,-10 13 0 0 0,0 2-34 0 0,13-18-2 0 0,0 1-1 0 0,0 0 0 0 0,1 0 1 0 0,-1 0-1 0 0,1 1 0 0 0,0-1 0 0 0,0 1 1 0 0,0-1-1 0 0,0 1 0 0 0,1-1 1 0 0,0 1-1 0 0,-1 0 0 0 0,1 0 1 0 0,0 0-1 0 0,1 0 0 0 0,-1 4 0 0 0,1-3-10 0 0,0 0-1 0 0,1 0 1 0 0,0 0-1 0 0,0 0 1 0 0,0 0-1 0 0,1 0 0 0 0,-1 0 1 0 0,1 0-1 0 0,0-1 1 0 0,1 1-1 0 0,-1-1 0 0 0,1 0 1 0 0,0 1-1 0 0,5 5 1 0 0,-8-10 6 0 0,77 84-64 0 0,36 23-6 0 0,-107-99 30 0 0,0-1 0 0 0,0 1-1 0 0,0 0 1 0 0,-1 0-1 0 0,0 1 1 0 0,7 17 0 0 0,-6-10-76 0 0,-1 0 1 0 0,-1 1 0 0 0,4 19-1 0 0,-7-29 110 0 0,-1 1-1 0 0,0 0 0 0 0,0 0 0 0 0,0 0 1 0 0,-1 0-1 0 0,0-1 0 0 0,-1 1 1 0 0,0 0-1 0 0,0-1 0 0 0,0 1 0 0 0,-1-1 1 0 0,0 0-1 0 0,-1 0 0 0 0,0 0 0 0 0,0 0 1 0 0,0-1-1 0 0,-1 1 0 0 0,-7 7 0 0 0,3-3-82 0 0,-2 0-1 0 0,1-1 0 0 0,-1 0 1 0 0,-1-1-1 0 0,0 0 0 0 0,-15 9 0 0 0,6-6 66 0 0,9-5 23 0 0,1 0 1 0 0,-1-1-1 0 0,0 0 0 0 0,-16 4 0 0 0,18-7-25 0 0,5-1 76 0 0,1-1-1 0 0,-1 0 1 0 0,0 0-1 0 0,-10 1 1 0 0,14-2-16 0 0,0 0 1 0 0,0 0-1 0 0,-1 0 1 0 0,1 0-1 0 0,0 0 1 0 0,0-1-1 0 0,0 1 1 0 0,0 0-1 0 0,-1-1 0 0 0,1 1 1 0 0,0-1-1 0 0,0 0 1 0 0,0 1-1 0 0,0-1 1 0 0,0 0-1 0 0,0 1 1 0 0,0-1-1 0 0,0 0 1 0 0,0 0-1 0 0,1 0 0 0 0,-1 0 1 0 0,0 0-1 0 0,0 0 1 0 0,1 0-1 0 0,-1-1 1 0 0,-1-2 88 0 0,0 0 1 0 0,1-1 0 0 0,0 1-1 0 0,0 0 1 0 0,0 0-1 0 0,1-1 1 0 0,0 1 0 0 0,-1 0-1 0 0,1-1 1 0 0,1 1 0 0 0,0-8-1 0 0,2-3 507 0 0,8-27 0 0 0,-10 39-561 0 0,13-42 519 0 0,2 0 0 0 0,1 1 0 0 0,29-52 0 0 0,29-16 316 0 0,-18 23-559 0 0,-27 41-244 0 0,-17 27-734 0 0,0-1 0 0 0,14-36 0 0 0,-22 46-150 0 0,-1-1 0 0 0,0 0 1 0 0,-1 0-1 0 0,0 0 0 0 0,-2 0 1 0 0,2-22-1 0 0,-3 6-6798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1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1563 270 3224 0 0,'-302'0'5669'0'0,"282"-1"-5086"0"0,-30-5-1 0 0,31 3 53 0 0,-31-1 0 0 0,24 3 79 0 0,-30-5 1 0 0,2 0 96 0 0,14 3-284 0 0,-104-5 874 0 0,20 12-601 0 0,96-1-664 0 0,22-2-72 0 0,0 0 0 0 0,0 0 0 0 0,-1-1 0 0 0,-10-1-1 0 0,3 0 128 0 0,0 1-1 0 0,-1 0 1 0 0,-20 3-1 0 0,-16 0 482 0 0,20-1-256 0 0,-51 8 1 0 0,70-9-420 0 0,-57 9 83 0 0,22-8 26 0 0,29-3-49 0 0,18 1 34 0 0,-3 0 6 0 0,-37 0 520 0 0,39 0-257 0 0,-2 1-306 0 0,-6 3-44 0 0,17-2-10 0 0,126 16 94 0 0,54-9 259 0 0,-49-15-148 0 0,-105 3-163 0 0,94-1 40 0 0,31-3-26 0 0,22-5 55 0 0,-6 0 285 0 0,133-11 385 0 0,0-1-165 0 0,-235 18-626 0 0,38-4 148 0 0,-9-3 182 0 0,55-11 104 0 0,-23 0-424 0 0,-15 8 0 0 0,-27 3 0 0 0,60-10 0 0 0,-132 20 74 0 0,37 0 0 0 0,-35 3 12 0 0,25-4 0 0 0,55-8 179 0 0,50-10-170 0 0,-124 18-52 0 0,0 1 0 0 0,44 1-1 0 0,-63 1-10 0 0,-1 1 0 0 0,1-1-1 0 0,-1-1 1 0 0,1 0 0 0 0,9-3-1 0 0,36-8 127 0 0,-42 13 23 0 0,-8 0-85 0 0,-1-1-1 0 0,1 1 1 0 0,-1 0-1 0 0,1-1 1 0 0,-1 0-1 0 0,6-1 1 0 0,3 1-54 0 0,-1 2-42 0 0,3 3 0 0 0,-2 2 0 0 0,-6 3 0 0 0,1-2 0 0 0,0 1 0 0 0,6 20 0 0 0,-11-21 0 0 0,0 1 0 0 0,-1-1 0 0 0,1 1 0 0 0,-2-1 0 0 0,1 1 0 0 0,-1 11 0 0 0,1 17 0 0 0,0-27-1 0 0,-1 1 0 0 0,0-1 0 0 0,-2 13 0 0 0,0 10-85 0 0,1-24-14 0 0,1 1 0 0 0,-5 17 0 0 0,3-17 62 0 0,0-1-1 0 0,1 1 1 0 0,0 9-1 0 0,0 21 6 0 0,-1 0 0 0 0,-2 0-1 0 0,-12 51 1 0 0,-2 6-52 0 0,-3 29 34 0 0,2-5-144 0 0,-8 27 3 0 0,16-72 192 0 0,9-50 0 0 0,-6 24 0 0 0,5-31 0 0 0,0-1 0 0 0,2 1 1 0 0,0 0-1 0 0,3 23 0 0 0,-1 2-11 0 0,0-31-25 0 0,-1-7 16 0 0,0-1 1 0 0,0 1-1 0 0,0 0 1 0 0,-2 5-1 0 0,2-9 20 0 0,-1 0-1 0 0,1 0 0 0 0,0 0 1 0 0,-1 0-1 0 0,1 0 1 0 0,0 0-1 0 0,0 0 0 0 0,-1 0 1 0 0,1 0-1 0 0,0 0 1 0 0,0 0-1 0 0,0 0 0 0 0,0 0 1 0 0,1 0-1 0 0,-1 1 1 0 0,0-1-1 0 0,0 0 0 0 0,1 0 1 0 0,-1 0-1 0 0,0-1 1 0 0,1 1-1 0 0,-1 0 0 0 0,1 0 1 0 0,0 2-1 0 0,3 1 0 0 0,-4-3 1 0 0,0-1 0 0 0,1 1 0 0 0,-1-1 0 0 0,0 1 0 0 0,0 0 0 0 0,1-1 0 0 0,-1 1 0 0 0,0 0 0 0 0,0-1 0 0 0,0 1 0 0 0,0 0 0 0 0,0 0 0 0 0,0-1 0 0 0,0 1 0 0 0,0 0 0 0 0,0-1 0 0 0,0 1 0 0 0,0 1 0 0 0,-5 2 0 0 0,4-4 0 0 0,-6 9 0 0 0,6-7-1 0 0,0-1 0 0 0,0 0 0 0 0,1 0 0 0 0,-1 1 0 0 0,-1-1 0 0 0,1 0 0 0 0,0 0 0 0 0,0 0 0 0 0,0 0 0 0 0,0 0 0 0 0,-1-1 0 0 0,-1 2 0 0 0,-6 1-28 0 0,0 0 0 0 0,-1-1 1 0 0,1 0-1 0 0,-1-1 0 0 0,1 0 0 0 0,-1 0 0 0 0,1-1 1 0 0,-1-1-1 0 0,-9-1 0 0 0,3 1 23 0 0,0 1-1 0 0,-21 2 1 0 0,-11 5-47 0 0,-50 5-22 0 0,-16 2 139 0 0,-32 4-95 0 0,92-9-7 0 0,-80 2-1 0 0,-12 1-143 0 0,75-4 184 0 0,-8 2-2 0 0,-25 3 0 0 0,-169 8 0 0 0,193-13 0 0 0,-287 47-640 0 0,297-43 520 0 0,-97 12-142 0 0,1 0 63 0 0,52-7-23 0 0,24-4 59 0 0,-186 34-23 0 0,128-23 186 0 0,104-20 1 0 0,32-3-5 0 0,0 0 1 0 0,-13 2-1 0 0,-163 27-647 0 0,180-29 656 0 0,4 0 27 0 0,-1 0 1 0 0,1 0-1 0 0,0 0 0 0 0,-8 4 1 0 0,8-4-5 0 0,0 0 0 0 0,0 0 0 0 0,-1 0 0 0 0,1 0 1 0 0,-1-1-1 0 0,1 0 0 0 0,0 0 0 0 0,-8-1 0 0 0,0 1-27 0 0,-76 0 14 0 0,85 0 15 0 0,0 0 0 0 0,0-1 0 0 0,0 1 1 0 0,1-1-1 0 0,-1 1 0 0 0,0-1 0 0 0,-3-2 0 0 0,5 3-15 0 0,0-1-1 0 0,0 1 1 0 0,-1-1 0 0 0,1 0 0 0 0,0 1-1 0 0,0-1 1 0 0,0 0 0 0 0,0 0-1 0 0,0 0 1 0 0,0 0 0 0 0,0 0-1 0 0,0 0 1 0 0,0 0 0 0 0,1 0-1 0 0,-1 0 1 0 0,0-1 0 0 0,0-1-1 0 0,-10-15 223 0 0,10 17-225 0 0,0-1-1 0 0,0 1 1 0 0,0 0 0 0 0,0-1-1 0 0,1 1 1 0 0,-1-1-1 0 0,0 1 1 0 0,0-1-1 0 0,1 1 1 0 0,-1-1 0 0 0,1 0-1 0 0,0 1 1 0 0,-1-1-1 0 0,1-2 1 0 0,0 0 6 0 0,-1-1-1 0 0,0 0 1 0 0,0 0-1 0 0,0 1 1 0 0,0-1 0 0 0,-4-8-1 0 0,3 9 45 0 0,0 0 0 0 0,1 0 0 0 0,-1 0 0 0 0,1 0 0 0 0,0-1 0 0 0,0-6 0 0 0,3-8 137 0 0,-1-10 57 0 0,-4 11-215 0 0,2 13-41 0 0,0 0 0 0 0,0 0 0 0 0,0-1 0 0 0,1-8 0 0 0,4-10 0 0 0,-3 15 13 0 0,0 1 0 0 0,0-1 0 0 0,0 1-1 0 0,-2-15 1 0 0,0 12 6 0 0,1 0 0 0 0,1 0 0 0 0,0 1 0 0 0,0-1-1 0 0,1 0 1 0 0,4-16 0 0 0,-4 22-7 0 0,0-9 14 0 0,3-23-1 0 0,-5 27-17 0 0,1 0 0 0 0,1 0 0 0 0,0 0 0 0 0,0 0 0 0 0,6-14 0 0 0,-2 11 35 0 0,-1 1 1 0 0,-1-1 0 0 0,0-1-1 0 0,0 1 1 0 0,1-16-1 0 0,-3 16-3 0 0,6-22-1 0 0,-6 27-37 0 0,1 0 0 0 0,-2 0-1 0 0,1 0 1 0 0,-1-1 0 0 0,-1 1-1 0 0,1-10 1 0 0,-7-99 51 0 0,4 108-52 0 0,1 1-1 0 0,-6-15 1 0 0,5 17 17 0 0,0 0-1 0 0,0-1 1 0 0,1 0 0 0 0,-1-12 0 0 0,3-5 47 0 0,-1 16-51 0 0,0 0-1 0 0,0 0 1 0 0,0 0 0 0 0,-3-12-1 0 0,0 5-4 0 0,1-1 0 0 0,0-28 0 0 0,0-9 124 0 0,4 2-117 0 0,-2 48-17 0 0,0 1 0 0 0,-1-1-1 0 0,1 0 1 0 0,0 0 0 0 0,1 1-1 0 0,-1-1 1 0 0,0 0 0 0 0,1 0-1 0 0,0 1 1 0 0,0-1 0 0 0,-1 0-1 0 0,2 1 1 0 0,-1-1 0 0 0,0 1-1 0 0,0-1 1 0 0,3-2 0 0 0,-3 4-13 0 0,-1-1 0 0 0,1 1 0 0 0,-1-1 0 0 0,1 1 0 0 0,-1-1 0 0 0,0 1 0 0 0,1-1 0 0 0,-1 1 0 0 0,0-1 0 0 0,0 0 0 0 0,0 1 0 0 0,0-1 0 0 0,-1-2 0 0 0,1 2-12 0 0,0 0 0 0 0,0 1-1 0 0,-1-1 1 0 0,1 0-1 0 0,1 1 1 0 0,-1-1-1 0 0,0 0 1 0 0,0 1-1 0 0,1-1 1 0 0,-1 0 0 0 0,1 1-1 0 0,-1-1 1 0 0,1-1-1 0 0,0 0-83 0 0,0 0-1 0 0,0 1 1 0 0,0-1-1 0 0,-1 0 1 0 0,1 0-1 0 0,-1 0 1 0 0,0 0-1 0 0,0 0 1 0 0,-1-5-1 0 0,1-10-1724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2.4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264 1 12784 0 0,'-6'0'-409'0'0,"1"0"849"0"0,1 0 1 0 0,-1 0-1 0 0,0 0 1 0 0,0 1-1 0 0,1 0 0 0 0,-1-1 1 0 0,-4 3-1 0 0,4 0-448 0 0,-21 9 6 0 0,21-11 2 0 0,3 0 10 0 0,-1 0-1 0 0,0-1 0 0 0,0 1 1 0 0,0 0-1 0 0,1 1 0 0 0,-1-1 1 0 0,1 0-1 0 0,-1 1 1 0 0,1 0-1 0 0,-1-1 0 0 0,1 1 1 0 0,0 0-1 0 0,0 0 0 0 0,0 0 1 0 0,0 0-1 0 0,-3 5 1 0 0,-4 10 198 0 0,6-13-146 0 0,1 0 1 0 0,0 0 0 0 0,-1 0 0 0 0,2 1 0 0 0,-1-1-1 0 0,0 0 1 0 0,1 1 0 0 0,0-1 0 0 0,-1 9-1 0 0,2-9-43 0 0,-1 0-1 0 0,1 1 0 0 0,-1-1 1 0 0,0 0-1 0 0,0 0 0 0 0,-1-1 0 0 0,-2 8 1 0 0,2-8-13 0 0,0 1 0 0 0,1-1 0 0 0,0 0 1 0 0,0 1-1 0 0,0-1 0 0 0,0 1 0 0 0,0 5 0 0 0,3 9-6 0 0,-2-16 0 0 0,1 1 0 0 0,-1 0 0 0 0,0 0 0 0 0,0 0 0 0 0,0 0 0 0 0,0-1 0 0 0,-1 6 0 0 0,-5 8-5 0 0,5-12-6 0 0,-1-1 0 0 0,1 1 0 0 0,0-1 1 0 0,0 1-1 0 0,0-1 0 0 0,1 1 0 0 0,-1 3 0 0 0,2 12-82 0 0,7 34-1 0 0,0-2-75 0 0,-8-48 155 0 0,1 1 0 0 0,0 0-1 0 0,0-1 1 0 0,1 1-1 0 0,-1 0 1 0 0,1-1-1 0 0,-1 0 1 0 0,1 1-1 0 0,0-1 1 0 0,0 0-1 0 0,4 4 1 0 0,8 16-62 0 0,-9-16 70 0 0,0 0 0 0 0,0 0 0 0 0,1 0-1 0 0,0 0 1 0 0,0-1 0 0 0,0 0 0 0 0,1 0 0 0 0,0 0-1 0 0,0-1 1 0 0,1 0 0 0 0,-1-1 0 0 0,1 0 0 0 0,13 5 0 0 0,-15-6-1 0 0,1-1 0 0 0,0-1 0 0 0,0 1 1 0 0,0-1-1 0 0,0 0 0 0 0,0-1 0 0 0,13 0 1 0 0,-17 0 0 0 0,22-1-6 0 0,-18 1 37 0 0,0-1 0 0 0,0 0 0 0 0,0 0 0 0 0,0-1 0 0 0,-1 1 0 0 0,1-2 1 0 0,-1 1-1 0 0,1-1 0 0 0,-1 0 0 0 0,0 0 0 0 0,0-1 0 0 0,0 1 0 0 0,6-7 0 0 0,19-12 259 0 0,-26 19-224 0 0,1 0 1 0 0,-1-1 0 0 0,-1 1 0 0 0,1-1 0 0 0,-1 0 0 0 0,1 0 0 0 0,-1 0-1 0 0,0-1 1 0 0,0 1 0 0 0,-1-1 0 0 0,4-6 0 0 0,-4 4 118 0 0,1 1 1 0 0,8-12-1 0 0,1-4 205 0 0,-11 19-290 0 0,-1 1 0 0 0,0-1-1 0 0,0 0 1 0 0,0-1-1 0 0,0 1 1 0 0,0 0-1 0 0,-1 0 1 0 0,1 0-1 0 0,-1 0 1 0 0,0 0 0 0 0,0-1-1 0 0,0 1 1 0 0,-1-3-1 0 0,-1-3 287 0 0,0 1 0 0 0,0-1 0 0 0,-5-9 0 0 0,-3-9 261 0 0,8 22-526 0 0,0 1 1 0 0,0-1-1 0 0,0 0 0 0 0,-1 1 1 0 0,1-1-1 0 0,-1 1 0 0 0,0 0 1 0 0,0 0-1 0 0,-1 0 0 0 0,1 1 1 0 0,-1-1-1 0 0,-5-3 0 0 0,-6-4 196 0 0,0 1-1 0 0,-19-9 0 0 0,30 17-273 0 0,-12-6 14 0 0,-2 1 1 0 0,1 1 0 0 0,-1 1 0 0 0,-25-5 0 0 0,38 8-49 0 0,-9 0-3 0 0,0 0 1 0 0,-15 0-1 0 0,-10-1-11 0 0,27 1-23 0 0,0 1 1 0 0,0 1 0 0 0,0 0 0 0 0,0 1 0 0 0,-12 2 0 0 0,-8 1-267 0 0,-35 5-2655 0 0,44-5 1187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3.3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 12816 0 0,'0'0'1157'0'0,"2"0"-876"0"0,21-2 175 0 0,0 0 0 0 0,1-1 0 0 0,28-9 0 0 0,-17 6-699 0 0,-25 5 66 0 0,1-1 0 0 0,0-1-1 0 0,12-4 1 0 0,-19 7 270 0 0,0-1 0 0 0,1 0-1 0 0,-1 1 1 0 0,1 0 0 0 0,-1 0-1 0 0,0 0 1 0 0,8 2 0 0 0,-9-2-12 0 0,4 2 267 0 0,0-1-1 0 0,0 1 1 0 0,0 0 0 0 0,0 1-1 0 0,-1 0 1 0 0,12 6 0 0 0,-13-7-264 0 0,-1 1 0 0 0,0 0 0 0 0,0 0 0 0 0,0 0 0 0 0,0 0 0 0 0,-1 0 0 0 0,1 1 0 0 0,-1 0 0 0 0,6 8 0 0 0,-8-9-88 0 0,0 1-1 0 0,0-1 0 0 0,0 1 0 0 0,0-1 0 0 0,0 1 0 0 0,-1 0 0 0 0,1-1 0 0 0,-1 6 1 0 0,-2 28-165 0 0,1-35 157 0 0,1 4-17 0 0,-2-1-1 0 0,1 1 1 0 0,0-1-1 0 0,-1 1 0 0 0,-3 6 1 0 0,-5 15-82 0 0,8-16 63 0 0,-1 0 0 0 0,0 0 0 0 0,-1-1 0 0 0,-1 1 0 0 0,-10 18 0 0 0,9-16 70 0 0,0 0 0 0 0,1 1 0 0 0,-6 19-1 0 0,7-18 117 0 0,-1 0 0 0 0,-11 22-1 0 0,14-32-135 0 0,0 1 0 0 0,0 0-1 0 0,1-1 1 0 0,0 1-1 0 0,-1 10 1 0 0,-4 14 223 0 0,6-28-172 0 0,1-1 0 0 0,-1 1-1 0 0,0-1 1 0 0,1 1 0 0 0,0-1 0 0 0,-1 1 0 0 0,1-1-1 0 0,0 0 1 0 0,-1 1 0 0 0,1-1 0 0 0,2 2-1 0 0,-3-1 4 0 0,1-1 1 0 0,0 1-1 0 0,1-1 0 0 0,-1 1 0 0 0,0-1 0 0 0,0 1 0 0 0,1-1 0 0 0,-1 0 0 0 0,0 0 0 0 0,1 1 0 0 0,0-1 1 0 0,-1 0-1 0 0,1 0 0 0 0,-1-1 0 0 0,1 1 0 0 0,0 0 0 0 0,3 0 0 0 0,32 7 391 0 0,-30-7-336 0 0,1-1-5 0 0,1 0 1 0 0,-1 0-1 0 0,0-1 0 0 0,1 0 0 0 0,-1 0 0 0 0,14-4 0 0 0,9-2 239 0 0,4-1-151 0 0,0-2-1 0 0,-1-2 1 0 0,62-30-1 0 0,-32 14-513 0 0,-34 14-803 0 0,-1-2-4265 0 0,-2-2-1658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48 1 10592 0 0,'-4'11'6841'0'0,"4"44"-3508"0"0,-5 32-2868 0 0,2-24-465 0 0,3-39 0 0 0,-4 28 0 0 0,-4 71 18 0 0,5-39 43 0 0,-7 102 663 0 0,8-134-658 0 0,2-36-521 0 0,-1 0 0 0 0,0 0 1 0 0,-5 18-1 0 0,5-25-1693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0 212 15088 0 0,'0'0'1511'0'0,"0"-2"-1381"0"0,1-5-53 0 0,-1 0 0 0 0,1 0-1 0 0,0 0 1 0 0,1 0 0 0 0,0 0 0 0 0,0 0 0 0 0,0 0 0 0 0,1 1 0 0 0,0-1 0 0 0,0 1 0 0 0,1 0-1 0 0,0 0 1 0 0,0 0 0 0 0,6-7 0 0 0,3-1-53 0 0,-8 7-17 0 0,1 1 1 0 0,-1 1 0 0 0,1-1-1 0 0,0 1 1 0 0,1 0 0 0 0,10-6-1 0 0,0 2-22 0 0,-9 4 46 0 0,0 0 0 0 0,0 1 1 0 0,0 0-1 0 0,1 1 0 0 0,0-1 0 0 0,0 2 0 0 0,0-1 0 0 0,0 1 0 0 0,16-1 0 0 0,-11 3 131 0 0,0 1-1 0 0,0 0 0 0 0,0 2 1 0 0,0-1-1 0 0,18 7 0 0 0,-8-2 76 0 0,-11-3-185 0 0,0 1 0 0 0,14 6-1 0 0,-3 1-25 0 0,-8-5-14 0 0,24 15 1 0 0,-35-19-30 0 0,-1 1-1 0 0,1-1 1 0 0,-1 1 0 0 0,0 0 0 0 0,0 0 0 0 0,-1 0 0 0 0,1 0-1 0 0,-1 1 1 0 0,4 6 0 0 0,-5-8 5 0 0,-1 1 0 0 0,0 0 0 0 0,0-1 0 0 0,0 1 0 0 0,0 0 0 0 0,-1-1 0 0 0,1 1 0 0 0,-1 0 0 0 0,0 0 0 0 0,0-1 0 0 0,0 1 0 0 0,-2 4 0 0 0,2-2 19 0 0,-2-1 1 0 0,1 1 0 0 0,-1-1 0 0 0,0 1-1 0 0,0-1 1 0 0,0 0 0 0 0,-4 7-1 0 0,-1-2 48 0 0,0-1-1 0 0,-1 0 0 0 0,0 0 0 0 0,-15 12 0 0 0,-40 27 193 0 0,46-35-249 0 0,-10 5-170 0 0,-1-1-1 0 0,-1-1 0 0 0,0-1 0 0 0,-42 14 0 0 0,56-24-1327 0 0,0-2-1 0 0,-16 3 0 0 0,26-5-184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1423 30 13704 0 0,'-2'0'629'0'0,"-88"-4"1589"0"0,75 3-1924 0 0,-30-5 0 0 0,3 0-192 0 0,-93-1 1171 0 0,-56 3 1480 0 0,145 4-2387 0 0,1-1-195 0 0,-1 2 0 0 0,-59 9 0 0 0,74-6-80 0 0,-33 1 1 0 0,34-4-85 0 0,-38 8 0 0 0,-56 6 4 0 0,42-1 106 0 0,17 1-63 0 0,38-3 10 0 0,23-10-53 0 0,-1 0 0 0 0,1 0 1 0 0,0 0-1 0 0,-5 4 0 0 0,8-5-3 0 0,-17 10 3 0 0,16-10-9 0 0,-22 22-5 0 0,23-22 3 0 0,-1 0 0 0 0,1 0 0 0 0,0 0 0 0 0,0 0 0 0 0,0 0 0 0 0,0 0 0 0 0,0 0 0 0 0,0 0 0 0 0,0 0 0 0 0,0 1 0 0 0,0-1 0 0 0,0 0 0 0 0,1 1 0 0 0,-1-1 0 0 0,0 1 0 0 0,1-1 0 0 0,-1 0 0 0 0,1 1 0 0 0,0 0 0 0 0,-1-1 0 0 0,1 3 0 0 0,0-3 0 0 0,0 0 0 0 0,0-1 0 0 0,0 1 0 0 0,0 0 0 0 0,0 0 0 0 0,-1 0 0 0 0,1 0 0 0 0,0 0 0 0 0,-1 0 0 0 0,1 0 0 0 0,0 0 0 0 0,-1 0 0 0 0,0 1 0 0 0,-3 3 0 0 0,3-4 0 0 0,-1 1 0 0 0,1 0 0 0 0,0 0 0 0 0,0 0 0 0 0,0 1 0 0 0,0-1 0 0 0,-1 3 0 0 0,-1 11 9 0 0,3-12 10 0 0,1 0 7 0 0,-4 20-24 0 0,0 0 1 0 0,2 0-1 0 0,2 26 1 0 0,0-5-3 0 0,5 31 2 0 0,0 1-18 0 0,-2 76-186 0 0,2-75 166 0 0,0-1 0 0 0,-1 129-28 0 0,-5-186 64 0 0,-2 31 0 0 0,-1 3 0 0 0,-9 107 72 0 0,7-116-80 0 0,2-29 8 0 0,-5 22 0 0 0,-3 13 0 0 0,9-43 0 0 0,1-1 0 0 0,-2 0 0 0 0,1 0 0 0 0,-5 10 0 0 0,4-10 0 0 0,0 0 0 0 0,0 1 0 0 0,0 0 0 0 0,0 8 0 0 0,1-4 26 0 0,-1 0-1 0 0,-4 14 0 0 0,7-26-21 0 0,-1 1 0 0 0,1 0-1 0 0,0-1 1 0 0,-1 1-1 0 0,1 0 1 0 0,0 0 0 0 0,0-1-1 0 0,0 1 1 0 0,0 0-1 0 0,0 0 1 0 0,0-1 0 0 0,0 1-1 0 0,0 0 1 0 0,0 0 0 0 0,0-1-1 0 0,0 2 1 0 0,1 0 5 0 0,-1-2-8 0 0,0 1 0 0 0,0-1 0 0 0,0 0 0 0 0,0 0 0 0 0,0 0-1 0 0,0 0 1 0 0,0 0 0 0 0,0 0 0 0 0,0 0 0 0 0,0 1 0 0 0,0-1 0 0 0,0 0 0 0 0,0 0 0 0 0,0 0 0 0 0,0 0 0 0 0,0 0-1 0 0,0 0 1 0 0,0 0 0 0 0,0 0 0 0 0,0 1 0 0 0,0-1 0 0 0,0 0 0 0 0,0 0 0 0 0,0 0 0 0 0,0 0 0 0 0,0 0 0 0 0,1 0-1 0 0,-1 0 1 0 0,0 0 0 0 0,0 0 0 0 0,0 0 0 0 0,0 0 0 0 0,0 0 0 0 0,0 0 0 0 0,0 1 0 0 0,0-1 0 0 0,0 0-1 0 0,1 0 1 0 0,-1 0 0 0 0,0 0 0 0 0,0 0 0 0 0,0 0 0 0 0,0 0 0 0 0,0 0 0 0 0,0 0 0 0 0,1 0 0 0 0,13 5 11 0 0,-11-3-12 0 0,1-1 0 0 0,0 1-1 0 0,0-1 1 0 0,0 0 0 0 0,5 1-1 0 0,17 2 1 0 0,-16-2 0 0 0,0-1 0 0 0,13 1 0 0 0,115-9 64 0 0,-1 0 0 0 0,421 7-64 0 0,-116 8 11 0 0,-399-5 17 0 0,-31-1-22 0 0,0-1 1 0 0,0-1-1 0 0,18-1 0 0 0,-7-1 59 0 0,-8 1 98 0 0,0-1 0 0 0,21-5-1 0 0,-33 6-136 0 0,1 0 0 0 0,-1 0 0 0 0,0 0 0 0 0,0-1 0 0 0,0 1 0 0 0,0-1 0 0 0,0 1 0 0 0,0-1-1 0 0,0 0 1 0 0,0-1 0 0 0,-1 1 0 0 0,1 0 0 0 0,-1-1 0 0 0,1 1 0 0 0,-1-1 0 0 0,2-3 0 0 0,-2 2 41 0 0,-1 0 0 0 0,0 1 0 0 0,1-1 0 0 0,-1 0 0 0 0,-1 0 0 0 0,1 0 0 0 0,-1 0 0 0 0,1-5 0 0 0,-3-34 80 0 0,-9-15-55 0 0,0-9-37 0 0,-1-44 78 0 0,-10-78 172 0 0,7 77-178 0 0,-2-71-15 0 0,1-17 632 0 0,13 146-744 0 0,-5-56 79 0 0,1 52 18 0 0,4 33-44 0 0,0 0 0 0 0,-9-30 0 0 0,10 48-115 0 0,-1 0 1 0 0,1 0 0 0 0,-1 0 0 0 0,-1 0 0 0 0,1 0-1 0 0,-1 1 1 0 0,-1-1 0 0 0,1 1 0 0 0,-1 0 0 0 0,0 1-1 0 0,-10-10 1 0 0,6 7-734 0 0,0 1 0 0 0,0 1-1 0 0,-1 0 1 0 0,0 0 0 0 0,-20-8-1 0 0,9 9-6919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8:54.7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1 14856 0 0,'0'0'4049'0'0,"0"2"-3875"0"0,-4 136-182 0 0,3-122 280 0 0,-4 25 0 0 0,2-25 35 0 0,0 27 0 0 0,-1 166-291 0 0,3-181-4901 0 0,-4-8-1707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1.8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 11400 0 0,'0'0'4528'0'0,"0"2"-4304"0"0,3 54 1014 0 0,-3-49-975 0 0,0 1-1 0 0,0-1 0 0 0,0 1 1 0 0,-1-1-1 0 0,-3 9 0 0 0,0 21 252 0 0,10 38-1 0 0,-6-49-513 0 0,4 96 0 0 0,12 73 0 0 0,-10-114 0 0 0,8 174 0 0 0,-5-96 0 0 0,-4-101 0 0 0,1 28 0 0 0,-7-53-25 0 0,5 126-283 0 0,-3-99-182 0 0,-1-34-2664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45 5528 0 0,'3'0'5413'0'0,"1"0"-5271"0"0,1-1 0 0 0,0 0 1 0 0,0 0-1 0 0,-1 0 0 0 0,1-1 0 0 0,5-2 0 0 0,-3 2-76 0 0,-1-1 0 0 0,1 1 0 0 0,8-1 0 0 0,28-6-66 0 0,-29 5 0 0 0,1 1 0 0 0,16-1 0 0 0,-8 3 68 0 0,0 1 0 0 0,0 1 0 0 0,30 5 0 0 0,-29-3 116 0 0,26 0 0 0 0,12 1 361 0 0,84 7 461 0 0,-32-3-553 0 0,31 1 156 0 0,169-12 0 0 0,-76-13 272 0 0,-93 3-402 0 0,-61 8-206 0 0,15-1-103 0 0,-51 2-259 0 0,61 3 1 0 0,-54 2 201 0 0,11 0 39 0 0,54-2-114 0 0,-42 3-40 0 0,-30 0-49 0 0,-12 0 40 0 0,-28 0 31 0 0,0-2-1 0 0,1 1 1 0 0,12-2 0 0 0,-17 1-10 0 0,15-2 40 0 0,1 1 1 0 0,22 1-1 0 0,-11 3-6 0 0,1-2 0 0 0,0 0 0 0 0,48-6 0 0 0,-68 3-42 0 0,1 1-1 0 0,0 1 1 0 0,-1 0 0 0 0,1 1-1 0 0,0 0 1 0 0,13 4-1 0 0,11 1 54 0 0,-10-3-57 0 0,-24-1 4 0 0,-2-2-7 0 0,18-1 72 0 0,-14 1-64 0 0,-3 0 4 0 0,0 0 1 0 0,0 0-1 0 0,0 0 1 0 0,0 0-1 0 0,0 0 1 0 0,0 0 0 0 0,0 1-1 0 0,-1-1 1 0 0,1 1-1 0 0,3 1 1 0 0,-3-2 274 0 0,4-2-114 0 0,-6 2-124 0 0,0 0 0 0 0,0 0 0 0 0,1 0 1 0 0,-1-1-1 0 0,0 1 0 0 0,0 0 0 0 0,1 0 0 0 0,-1 0 0 0 0,0 0 1 0 0,0 0-1 0 0,1-1 0 0 0,-1 1 0 0 0,0 0 0 0 0,1 0 0 0 0,-1 0 0 0 0,0 0 1 0 0,1 0-1 0 0,-1 0 0 0 0,0 0 0 0 0,1 0 0 0 0,-1 0 0 0 0,0 0 1 0 0,0 1-1 0 0,1-1 0 0 0,-1 0 0 0 0,0 0 0 0 0,1 0 0 0 0,0 0-43 0 0,0 0 0 0 0,-1 1 0 0 0,1-1 0 0 0,0 0 0 0 0,0 0 0 0 0,0 1 0 0 0,-1-1 0 0 0,1 0 0 0 0,0 1 0 0 0,-1-1 0 0 0,1 1 0 0 0,0-1 0 0 0,-1 1 0 0 0,1-1 0 0 0,0 1 0 0 0,-1 0 0 0 0,1-1-1 0 0,-1 1 1 0 0,1 0 0 0 0,-1-1 0 0 0,0 1 0 0 0,1 0 0 0 0,-1-1 0 0 0,0 1 0 0 0,1 0 0 0 0,-1 1 0 0 0,1 0 1 0 0,1 3 4 0 0,0 0 0 0 0,-1 0-1 0 0,0 0 1 0 0,1 0-1 0 0,-1 1 1 0 0,-1-1-1 0 0,1 0 1 0 0,-1 1 0 0 0,0-1-1 0 0,-1 10 1 0 0,-1 5-4 0 0,-4 58-2 0 0,5-55 1 0 0,-6 33-1 0 0,0-5 73 0 0,2 30-170 0 0,-7 47 3 0 0,-2 20 147 0 0,2-17-102 0 0,7-64 171 0 0,4-41-82 0 0,-5 31-1 0 0,-6 40-51 0 0,-2 11-48 0 0,6-55 65 0 0,7-35 12 0 0,-2 0 0 0 0,0 0-1 0 0,-9 26 1 0 0,5-21-17 0 0,6-18 0 0 0,0 0 0 0 0,-1 0 0 0 0,0-1 0 0 0,0 1 0 0 0,-4 8 0 0 0,0-2 0 0 0,0-2 11 0 0,1-5 23 0 0,-1 0-1 0 0,1 0 1 0 0,-1-1 0 0 0,1 0-1 0 0,-1 0 1 0 0,0-1 0 0 0,-8 3-1 0 0,9-5-3 0 0,-1 0 0 0 0,0 0-1 0 0,0 0 1 0 0,1-1-1 0 0,-1 0 1 0 0,0 0 0 0 0,1 0-1 0 0,-1-1 1 0 0,-7-3-1 0 0,-11-3 11 0 0,-164-33-40 0 0,176 40 0 0 0,1 0 0 0 0,-1 1 0 0 0,-15 0 0 0 0,12 1 0 0 0,-22-2 0 0 0,-297-12 11 0 0,255 8 80 0 0,1 0 23 0 0,62 4-81 0 0,-23-4-1 0 0,-3 0 10 0 0,-56-7 71 0 0,59 9-80 0 0,-100-9 418 0 0,121 9-341 0 0,-24 0-1 0 0,22 3-14 0 0,-20-4-1 0 0,-2-1 196 0 0,0 2 0 0 0,-55 4-1 0 0,31 0 82 0 0,-82 4 61 0 0,64-3-394 0 0,-30 3 196 0 0,-285 65-206 0 0,243-41-1468 0 0,97-20-1162 0 0,35-3 1096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3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15264 0 0,'0'0'348'0'0,"-1"2"49"0"0,-1 0-321 0 0,1 1 0 0 0,0-1 0 0 0,-1 1 0 0 0,1 0 0 0 0,1-1 0 0 0,-1 1 0 0 0,0 0 0 0 0,1 0 1 0 0,-1-1-1 0 0,1 1 0 0 0,0 5 0 0 0,4 34-63 0 0,18 131-165 0 0,-13-69-403 0 0,-6 42 412 0 0,-5-79-4576 0 0,2-53-167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6 175 6912 0 0,'0'0'528'0'0,"1"-1"-342"0"0,5-9 1652 0 0,1 1-1 0 0,0 0 0 0 0,15-15 0 0 0,-9 11-775 0 0,30-20 0 0 0,-24 21-1080 0 0,0 1-1 0 0,0 0 1 0 0,1 2 0 0 0,31-11-1 0 0,-40 17 106 0 0,1 0 0 0 0,-1 0-1 0 0,1 2 1 0 0,-1-1-1 0 0,1 1 1 0 0,0 1-1 0 0,-1 0 1 0 0,1 1-1 0 0,0 0 1 0 0,17 5-1 0 0,-22-4 46 0 0,0 1 0 0 0,0 0-1 0 0,0 0 1 0 0,8 5 0 0 0,0-1 81 0 0,-14-6-200 0 0,1 0-1 0 0,-1 0 0 0 0,1 0 0 0 0,-1 0 0 0 0,0 0 0 0 0,1 0 1 0 0,-1 0-1 0 0,0 0 0 0 0,0 1 0 0 0,0-1 0 0 0,0 0 0 0 0,0 1 1 0 0,0-1-1 0 0,0 1 0 0 0,0-1 0 0 0,0 1 0 0 0,-1-1 0 0 0,1 1 1 0 0,-1 0-1 0 0,1-1 0 0 0,-1 1 0 0 0,0 0 0 0 0,1-1 0 0 0,-1 1 0 0 0,0 2 1 0 0,0 0 0 0 0,-1-1-1 0 0,1 1 1 0 0,-1 0 0 0 0,1-1 0 0 0,-1 1 0 0 0,0 0 0 0 0,0-1 0 0 0,-1 1 0 0 0,-2 5 0 0 0,1-3 28 0 0,-1 1 0 0 0,0-1 0 0 0,-1 0 0 0 0,1 0 0 0 0,-1 0 0 0 0,0-1 0 0 0,0 0 0 0 0,-1 0 0 0 0,-7 5 0 0 0,-175 104 631 0 0,145-89-688 0 0,-65 47-354 0 0,54-39-3030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4.9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35 1376 0 0,'2'0'14168'0'0,"9"-1"-13767"0"0,1-1 1 0 0,-2 0 0 0 0,1 0 0 0 0,0-1 0 0 0,16-7-1 0 0,13-3-412 0 0,-36 12 12 0 0,-2 1-2 0 0,15 0 12 0 0,-14 0 33 0 0,0 0 1 0 0,0 0-1 0 0,-1 1 0 0 0,1-1 0 0 0,0 1 0 0 0,0-1 1 0 0,-1 1-1 0 0,1 0 0 0 0,0 0 0 0 0,2 1 0 0 0,-4-1-30 0 0,0 0 0 0 0,1 0-1 0 0,-1 0 1 0 0,0 0 0 0 0,0 0-1 0 0,0 0 1 0 0,0 0 0 0 0,0 0 0 0 0,0 1-1 0 0,0-1 1 0 0,-1 0 0 0 0,1 1-1 0 0,0-1 1 0 0,-1 0 0 0 0,1 1-1 0 0,-1-1 1 0 0,1 1 0 0 0,-1-1-1 0 0,1 3 1 0 0,0 1-40 0 0,-1 0-1 0 0,1 0 1 0 0,-1 0-1 0 0,0 1 1 0 0,0-1-1 0 0,0 0 1 0 0,-1 0-1 0 0,0 0 1 0 0,0 0-1 0 0,0 0 0 0 0,0 0 1 0 0,-1 0-1 0 0,0 0 1 0 0,0 0-1 0 0,-1-1 1 0 0,-4 8-1 0 0,1-3-143 0 0,0 0-1 0 0,1 1 1 0 0,-6 11-1 0 0,-8 16-107 0 0,-13 21 477 0 0,16-26 614 0 0,15-31-555 0 0,1-1-253 0 0,1 0 1 0 0,-1 1-1 0 0,0-1 1 0 0,0 0-1 0 0,0 0 1 0 0,1 0-1 0 0,-1 0 1 0 0,0 0-1 0 0,0 0 1 0 0,0 0-1 0 0,1 0 1 0 0,-1 0-1 0 0,0 0 1 0 0,0 0-1 0 0,0 1 1 0 0,0-1-1 0 0,1 0 0 0 0,-1 0 1 0 0,0 0-1 0 0,0 0 1 0 0,0 0-1 0 0,0 1 1 0 0,0-1-1 0 0,0 0 1 0 0,1 0-1 0 0,-1 0 1 0 0,0 1-1 0 0,0-1 1 0 0,0 0-1 0 0,0 1 4 0 0,0-1 1 0 0,0 1-1 0 0,1-1 0 0 0,-1 0 0 0 0,0 1 0 0 0,1-1 0 0 0,-1 1 0 0 0,0-1 0 0 0,0 0 0 0 0,1 1 0 0 0,-1-1 1 0 0,1 0-1 0 0,-1 1 0 0 0,0-1 0 0 0,1 0 0 0 0,-1 0 0 0 0,1 1 0 0 0,-1-1 0 0 0,1 0 0 0 0,4 1 52 0 0,0 0 0 0 0,-1-1-1 0 0,1 0 1 0 0,0 0 0 0 0,-1 0-1 0 0,1 0 1 0 0,0-1 0 0 0,0 0-1 0 0,-1 0 1 0 0,1 0 0 0 0,-1 0-1 0 0,9-4 1 0 0,9-3 108 0 0,-4 3-330 0 0,-1-2 0 0 0,1 0 0 0 0,-1-1 0 0 0,21-14 0 0 0,-10 4-1356 0 0,41-35 0 0 0,-41 29 383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06.3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64 6912 0 0,'0'0'8450'0'0,"1"-2"-8168"0"0,2 1-183 0 0,0-1 0 0 0,0 0 1 0 0,0 1-1 0 0,0-1 0 0 0,0 1 1 0 0,4-1-1 0 0,10-5 209 0 0,32-12 550 0 0,-39 15-617 0 0,-1 0 0 0 0,1 1 0 0 0,-1 0 0 0 0,1 0 0 0 0,0 1 1 0 0,17-2-1 0 0,-7 3 1 0 0,-1 0 0 0 0,33 4 0 0 0,-46-2-239 0 0,-1 0-1 0 0,0 1 0 0 0,-1-1 1 0 0,1 1-1 0 0,0 0 0 0 0,8 5 1 0 0,9 4-285 0 0,-21-11 266 0 0,-1 0 0 0 0,0 0-1 0 0,1 1 1 0 0,-1-1 0 0 0,1 0 0 0 0,-1 0 0 0 0,1 1-1 0 0,-1-1 1 0 0,0 1 0 0 0,1-1 0 0 0,-1 0 0 0 0,0 1-1 0 0,1-1 1 0 0,-1 1 0 0 0,0-1 0 0 0,1 1-1 0 0,-1-1 1 0 0,0 1 0 0 0,0 0 0 0 0,2 2-49 0 0,0-1 13 0 0,-1 0 0 0 0,1 0 1 0 0,0 1-1 0 0,-1-1 1 0 0,0 1-1 0 0,1-1 0 0 0,-1 1 1 0 0,0 0-1 0 0,0-1 0 0 0,0 1 1 0 0,-1 0-1 0 0,1-1 0 0 0,-1 1 1 0 0,1 0-1 0 0,-1 0 1 0 0,0 0-1 0 0,0 0 0 0 0,0-1 1 0 0,-1 1-1 0 0,1 0 0 0 0,-1 3 1 0 0,-4 9-141 0 0,3-9 131 0 0,0-1 0 0 0,0 0 0 0 0,0 0-1 0 0,0 0 1 0 0,-1 0 0 0 0,1 0 0 0 0,-1-1-1 0 0,0 1 1 0 0,-5 4 0 0 0,7-8 41 0 0,-1 1 1 0 0,0 0-1 0 0,1 0 1 0 0,-1 0-1 0 0,1 0 1 0 0,0 0-1 0 0,0 1 1 0 0,-2 2-1 0 0,-9 20-204 0 0,7-16 148 0 0,5-9 73 0 0,0 1 0 0 0,0-1 0 0 0,0 0 0 0 0,0 1 0 0 0,0-1 0 0 0,0 0 0 0 0,0 1 0 0 0,-1-1 0 0 0,1 0 0 0 0,1 1 0 0 0,-1-1 0 0 0,0 0 0 0 0,0 0 0 0 0,0 1 0 0 0,0-1 0 0 0,0 0 1 0 0,0 1-1 0 0,0-1 0 0 0,0 0 0 0 0,0 0 0 0 0,1 1 0 0 0,-1-1 0 0 0,0 0 0 0 0,0 1 0 0 0,0-1 0 0 0,1 0 0 0 0,-1 0 0 0 0,0 0 0 0 0,0 1 0 0 0,0-1 0 0 0,1 0 0 0 0,-1 0 0 0 0,12 8-34 0 0,-5-4 42 0 0,-5-3-7 0 0,0 1 0 0 0,1-1 0 0 0,-1 0 0 0 0,1 0-1 0 0,-1 0 1 0 0,1 0 0 0 0,0-1 0 0 0,-1 1 0 0 0,1-1-1 0 0,0 1 1 0 0,0-1 0 0 0,2 0 0 0 0,21 4-34 0 0,-24-3 31 0 0,1 0-1 0 0,-1 0 1 0 0,0 0-1 0 0,0 0 1 0 0,1-1-1 0 0,-1 1 1 0 0,0-1-1 0 0,1 1 1 0 0,-1-1-1 0 0,0 0 0 0 0,1 0 1 0 0,-1 0-1 0 0,4-1 1 0 0,3 0 3 0 0,0 1-13 0 0,0 1 0 0 0,1 0 1 0 0,10 4-1 0 0,13 1 10 0 0,-24-4-9 0 0,0 0 0 0 0,1 0 0 0 0,16 8 0 0 0,1-1 6 0 0,-13-3 8 0 0,-11-5 0 0 0,0 2 0 0 0,4 12 0 0 0,-6-14 6 0 0,0 1 1 0 0,0-1-1 0 0,0 1 1 0 0,0 0 0 0 0,-1-1-1 0 0,1 1 1 0 0,-1 0 0 0 0,1 0-1 0 0,-1 0 1 0 0,0-1 0 0 0,1 1-1 0 0,-1 0 1 0 0,0 0 0 0 0,0 0-1 0 0,0 0 1 0 0,-1-1 0 0 0,1 1-1 0 0,0 0 1 0 0,-1 0 0 0 0,1-1-1 0 0,-1 1 1 0 0,0 0 0 0 0,1 0-1 0 0,-3 2 1 0 0,-7 12 59 0 0,8-13-8 0 0,0 1-1 0 0,0 0 1 0 0,-1-1-1 0 0,1 1 1 0 0,-1-1-1 0 0,0 0 1 0 0,0 0-1 0 0,0 0 1 0 0,-1 0-1 0 0,-3 2 1 0 0,-87 51 828 0 0,74-46-806 0 0,0-1 0 0 0,-41 13 0 0 0,46-18-67 0 0,1-1 0 0 0,-1 0 0 0 0,0-2 0 0 0,-16 1-1 0 0,23-2-101 0 0,3 1-113 0 0,0-1-1 0 0,0 0 1 0 0,0 0-1 0 0,0-1 1 0 0,0 0-1 0 0,0 0 1 0 0,0 0-1 0 0,0 0 0 0 0,-8-4 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4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6448 0 0,'0'0'9172'0'0,"0"2"-9526"0"0,3 10 239 0 0,-2-10 107 0 0,-1-1-1 0 0,1 1 1 0 0,-1-1 0 0 0,0 1-1 0 0,0 0 1 0 0,1 0 0 0 0,-1-1-1 0 0,0 1 1 0 0,-1 3 0 0 0,-2 15 569 0 0,1 0 0 0 0,1 0 1 0 0,2 26-1 0 0,-1-12 216 0 0,2 57 188 0 0,0-57-788 0 0,8 46 0 0 0,-2-20-179 0 0,-4-26 12 0 0,18 251-84 0 0,-18-217 67 0 0,-1-47-12 0 0,-2 1 0 0 0,-2 27 0 0 0,0-4 35 0 0,1-32-182 0 0,0 1 0 0 0,-1-1-1 0 0,-3 15 1 0 0,-1 6-2348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5.5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62 2304 0 0,'3'0'2404'0'0,"6"0"-751"0"0,-1-1 0 0 0,0-1 1 0 0,1 1-1 0 0,14-6 0 0 0,-13 3-1390 0 0,1 1 0 0 0,18-2 1 0 0,220-6-144 0 0,-94 7 298 0 0,7-6 634 0 0,0 0-366 0 0,184 6-429 0 0,-328 5-209 0 0,0 0-1 0 0,0 1 1 0 0,0 1 0 0 0,0 0 0 0 0,31 11-1 0 0,-45-12-47 0 0,3-1 0 0 0,6 1 0 0 0,-10-1 18 0 0,0 0-1 0 0,0 0 0 0 0,0 0 0 0 0,-1 0 0 0 0,1 1 0 0 0,0-1 0 0 0,0 1 0 0 0,-1 0 0 0 0,1-1 0 0 0,-1 1 0 0 0,0 0 0 0 0,1 1 0 0 0,-1-1 0 0 0,0 0 0 0 0,0 1 0 0 0,0-1 0 0 0,1 5 0 0 0,0-3 24 0 0,-1 0-1 0 0,1 1 1 0 0,-1-1-1 0 0,0 1 1 0 0,-1 0-1 0 0,1 0 1 0 0,-1-1-1 0 0,0 1 0 0 0,0 0 1 0 0,0 6-1 0 0,3 39 116 0 0,-10 58-93 0 0,3-63-119 0 0,3 66 0 0 0,8-14-445 0 0,32 147-1 0 0,-36-228 503 0 0,10 20-1 0 0,-8-20 0 0 0,6 22-1 0 0,26 96-5 0 0,-32-115-4 0 0,9 48-144 0 0,-3-14-19 0 0,-10-40 36 0 0,0 0 0 0 0,-1 0 0 0 0,-1 27 0 0 0,0-24 51 0 0,0-15 368 0 0,-1 0-156 0 0,-7 8-99 0 0,3-6-31 0 0,3-2 7 0 0,-8 1-3 0 0,-3-4 98 0 0,0 0 0 0 0,-1-1 0 0 0,2 0 0 0 0,-1-1 0 0 0,0-1 0 0 0,-18-8 0 0 0,4 1 159 0 0,-119-40 949 0 0,114 43-923 0 0,-1 1 1 0 0,-53-5-1 0 0,54 10-146 0 0,-312-21 1118 0 0,-14 17-461 0 0,161 7-2349 0 0,107-7-4135 0 0,71 5 5036 0 0,-21-3-1424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 1 5064 0 0,'0'0'11461'0'0,"2"0"-10863"0"0,0 1-552 0 0,0 1-1 0 0,-1-1 1 0 0,1 0-1 0 0,0 1 1 0 0,-1-1-1 0 0,1 1 0 0 0,-1 0 1 0 0,1-1-1 0 0,-1 1 1 0 0,0 0-1 0 0,1 0 1 0 0,-1 0-1 0 0,0 0 0 0 0,-1 0 1 0 0,1 0-1 0 0,0 0 1 0 0,0 0-1 0 0,-1 0 0 0 0,1 0 1 0 0,-1 1-1 0 0,0-1 1 0 0,0 0-1 0 0,0 0 1 0 0,0 3-1 0 0,0 1-63 0 0,0-1 0 0 0,0 1 0 0 0,-1-1 1 0 0,1 1-1 0 0,-1-1 0 0 0,-1 1 0 0 0,1-1 0 0 0,-5 10 0 0 0,-81 173 823 0 0,82-179-651 0 0,1 0 0 0 0,0 0 0 0 0,1 0 0 0 0,0 0 0 0 0,0 1 0 0 0,-1 9 0 0 0,4-14-99 0 0,-1-1 1 0 0,1 1-1 0 0,0 0 1 0 0,0-1-1 0 0,1 1 1 0 0,-1-1-1 0 0,1 1 0 0 0,0-1 1 0 0,0 1-1 0 0,1-1 1 0 0,-1 1-1 0 0,1-1 1 0 0,0 0-1 0 0,4 7 1 0 0,-4-9-46 0 0,0 1 0 0 0,0-1 1 0 0,0 0-1 0 0,1 0 1 0 0,-1 0-1 0 0,1 0 0 0 0,-1-1 1 0 0,1 1-1 0 0,0-1 1 0 0,4 2-1 0 0,31 10 62 0 0,-31-12-105 0 0,0 0-1 0 0,0 0 1 0 0,1 0-1 0 0,-1-1 0 0 0,0 0 1 0 0,0 0-1 0 0,0-1 0 0 0,0 0 1 0 0,0 0-1 0 0,0-1 1 0 0,0 0-1 0 0,0 0 0 0 0,0-1 1 0 0,0 1-1 0 0,-1-1 1 0 0,0-1-1 0 0,1 1 0 0 0,4-6 1 0 0,4 1-165 0 0,-10 5-91 0 0,0-1-1 0 0,1 1 1 0 0,-1-1-1 0 0,0 1 1 0 0,-1-1-1 0 0,1-1 1 0 0,-1 1-1 0 0,0-1 1 0 0,0 0-1 0 0,0 0 1 0 0,0 0-1 0 0,3-8 1 0 0,13-26-1321 0 0,-3 0-12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32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193 0 2304 0 0,'0'0'101'0'0,"-16"44"18691"0"0,14-39-18329 0 0,-1 1 1 0 0,1-1-1 0 0,0 1 1 0 0,1 0-1 0 0,-2 11 1 0 0,-5 16-520 0 0,-74 272-735 0 0,69-252 778 0 0,-5 29 14 0 0,13-61-320 0 0,-1 0-1 0 0,-9 23 0 0 0,2-9-1670 0 0,9-28 678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4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125 1 10592 0 0,'-28'96'1460'0'0,"28"-96"-1452"0"0,-3 13 1489 0 0,0 0 0 0 0,1 1 1 0 0,0 19-1 0 0,-4 94 1053 0 0,-2 14-2932 0 0,5-92 270 0 0,-18 89 94 0 0,5-43 18 0 0,-6 27-4 0 0,20-106-331 0 0,-2 24 0 0 0,3-30 148 0 0,-2 15-352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6.9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 14600 0 0,'0'0'705'0'0,"0"12"175"0"0,1-5-874 0 0,0-1 0 0 0,0 0-1 0 0,0 1 1 0 0,3 5 0 0 0,-2-5 34 0 0,0 1 1 0 0,-1-1-1 0 0,1 0 0 0 0,-1 10 1 0 0,3 45 170 0 0,-2-37-205 0 0,-1 32 0 0 0,-3-21-6 0 0,-3 71 0 0 0,5-86 76 0 0,0 0-1 0 0,-2-1 1 0 0,-1 1-1 0 0,-8 31 1 0 0,1-8 0 0 0,8-25-3684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16439 0 0,'0'0'374'0'0,"2"-1"54"0"0,2-2-189 0 0,0 0 0 0 0,0 0 0 0 0,7-8 1 0 0,-7 7-233 0 0,-1 0 0 0 0,1 1 0 0 0,0-1 0 0 0,0 1 0 0 0,0 0 0 0 0,7-3 0 0 0,7-2-245 0 0,-1-1-1 0 0,19-14 0 0 0,-29 19 96 0 0,1-1 0 0 0,0 1 0 0 0,0 0 0 0 0,0 0 0 0 0,0 1 0 0 0,12-3 0 0 0,0 2-120 0 0,33-3 0 0 0,-42 6 355 0 0,0 1 0 0 0,1 1 0 0 0,-1 0 0 0 0,0 0-1 0 0,0 1 1 0 0,0 1 0 0 0,0 0 0 0 0,-1 0 0 0 0,1 1 0 0 0,14 7 0 0 0,-22-9-16 0 0,1 1-1 0 0,-1-1 0 0 0,1 1 0 0 0,-1 0 0 0 0,5 5 0 0 0,-1-1 41 0 0,-6-6-11 0 0,-1 13-1 0 0,0-8-104 0 0,0-3-1 0 0,0-1 0 0 0,0 1 1 0 0,0 0-1 0 0,0-1 1 0 0,0 1-1 0 0,-1 0 1 0 0,1 0-1 0 0,-1-1 0 0 0,0 1 1 0 0,1-1-1 0 0,-1 1 1 0 0,-1 0-1 0 0,1-1 1 0 0,0 0-1 0 0,0 1 0 0 0,-3 2 1 0 0,-6 7 12 0 0,-1 0 1 0 0,-1 0-1 0 0,1-1 1 0 0,-2-1-1 0 0,0 0 1 0 0,0 0-1 0 0,-28 14 1 0 0,-10 2-414 0 0,-50 36 1 0 0,67-40-735 0 0,16-9-2789 0 0,1-3-1249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17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16815 0 0,'0'0'1522'0'0,"1"2"-1250"0"0,4 14 195 0 0,1 0 1 0 0,1-1 0 0 0,12 22-1 0 0,-14-29-598 0 0,-1 0-1 0 0,0 1 0 0 0,0-1 1 0 0,-1 1-1 0 0,0 0 1 0 0,-1 0-1 0 0,0 0 0 0 0,0 0 1 0 0,-1 0-1 0 0,1 15 0 0 0,-2-11-175 0 0,0-5 58 0 0,0 0 1 0 0,0 0-1 0 0,-1 0 0 0 0,0 0 0 0 0,-3 15 0 0 0,-2-8-199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1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10680 0 0,'0'0'3392'0'0,"1"3"-2670"0"0,2 4-582 0 0,0-1 0 0 0,-1 1 0 0 0,0 1-1 0 0,-1-1 1 0 0,0 0 0 0 0,0 0 0 0 0,0 0 0 0 0,-1 1-1 0 0,0-1 1 0 0,0 0 0 0 0,-1 1 0 0 0,-2 8-1 0 0,0 31 1316 0 0,2-11-312 0 0,0 44 703 0 0,0 3-782 0 0,1 276 56 0 0,5-200-1204 0 0,0-21-112 0 0,-3 12-364 0 0,-3-82-3910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4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77 102 3224 0 0,'0'0'143'0'0,"1"0"-3"0"0,13 0-144 0 0,-2 1 1659 0 0,-1-2-1 0 0,1 1 1 0 0,18-4-1 0 0,42-7 906 0 0,-18-1-3392 0 0,1 3-1 0 0,56-2 1 0 0,68 9 1318 0 0,21-2 1890 0 0,-124 0-1659 0 0,197-15 1160 0 0,56-1-1621 0 0,-177 14-256 0 0,20 12 690 0 0,-18 4 907 0 0,-132-10-1537 0 0,-13-1-15 0 0,1 1 1 0 0,0 0 0 0 0,-1 1 0 0 0,15 3-1 0 0,-23-4 4 0 0,1 1 0 0 0,-1 0 1 0 0,0-1-1 0 0,0 1 0 0 0,0 0 0 0 0,0 0 0 0 0,0 0 0 0 0,0 0 0 0 0,0 0 0 0 0,0 0 0 0 0,0 1 0 0 0,0-1 0 0 0,0 0 0 0 0,-1 0 0 0 0,1 1 0 0 0,-1-1 0 0 0,1 0 0 0 0,-1 1 0 0 0,1-1 0 0 0,-1 0 0 0 0,1 4 0 0 0,3 29 208 0 0,-6-1-31 0 0,-6 39 1 0 0,3-30-126 0 0,-1 49-87 0 0,-15 269-14 0 0,18-305-1 0 0,1-33-28 0 0,2 30-1 0 0,2-8-28 0 0,-6 75-1 0 0,1-82-131 0 0,-9 40 0 0 0,6-45-95 0 0,-3 8 146 0 0,0 1-1 0 0,-3-2 1 0 0,-19 45-1 0 0,27-78 161 0 0,0 1-1 0 0,-1 0 1 0 0,0-1-1 0 0,0 0 1 0 0,-1 0-1 0 0,1-1 1 0 0,-1 0-1 0 0,-8 6 0 0 0,10-9-10 0 0,0 1-1 0 0,-1-1 1 0 0,0 1-1 0 0,1-1 1 0 0,-1-1-1 0 0,0 1 0 0 0,0-1 1 0 0,0 1-1 0 0,0-2 1 0 0,-6 2-1 0 0,-6-1 46 0 0,-30-3 0 0 0,8 0 71 0 0,-46-5 246 0 0,61 5-211 0 0,0-2-1 0 0,-38-11 1 0 0,32 8-15 0 0,-31-5 0 0 0,-84-11 78 0 0,-40-5 22 0 0,-147-3-234 0 0,28 26 276 0 0,196 6 131 0 0,-98 9 181 0 0,171-9-1359 0 0,-48 7 1 0 0,78-8 408 0 0,0 0 0 0 0,0 0 1 0 0,0 0-1 0 0,0-1 0 0 0,1 0 1 0 0,-1 1-1 0 0,-4-3 0 0 0,-8-1-1090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2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6912 0 0,'0'3'6086'0'0,"1"22"-358"0"0,3 1-3969 0 0,-1-12-1667 0 0,1 29 0 0 0,0 124-1202 0 0,2-51 794 0 0,-3-62 427 0 0,-1-27-1173 0 0,-1 1-4073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3.3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1 153 9216 0 0,'0'-1'4224'0'0,"14"-24"-483"0"0,13-8-2450 0 0,2-4-1124 0 0,-25 32-152 0 0,0 1 0 0 0,0 0-1 0 0,1-1 1 0 0,0 2-1 0 0,-1-1 1 0 0,2 0-1 0 0,-1 1 1 0 0,0 0-1 0 0,1 0 1 0 0,8-3-1 0 0,-7 4 135 0 0,1-1 0 0 0,0 1-1 0 0,0 1 1 0 0,0-1-1 0 0,0 1 1 0 0,12 1 0 0 0,2-2 72 0 0,-11 2-123 0 0,-1 0 0 0 0,0 1 0 0 0,0 0 1 0 0,17 4-1 0 0,14 2-59 0 0,-29-5-73 0 0,-1 1 0 0 0,12 4 0 0 0,-17-5 27 0 0,4 2-60 0 0,-3 2-13 0 0,-2 4 0 0 0,-5-8 78 0 0,0 0 0 0 0,0 1 0 0 0,0-1-1 0 0,0 0 1 0 0,0 0 0 0 0,-1 0 0 0 0,1 0-1 0 0,0 0 1 0 0,-1 0 0 0 0,0 0 0 0 0,0 0 0 0 0,1 0-1 0 0,-1 0 1 0 0,-1 0 0 0 0,1 0 0 0 0,0 0-1 0 0,0-1 1 0 0,0 1 0 0 0,-1 0 0 0 0,1-1-1 0 0,-1 1 1 0 0,-2 1 0 0 0,-2 2 6 0 0,0 0 1 0 0,0-1-1 0 0,-1 0 1 0 0,-13 7-1 0 0,-28 12-711 0 0,0 2-1 0 0,2 2 1 0 0,-43 33 0 0 0,73-51-3592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4.5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42 1376 0 0,'0'0'15405'0'0,"1"-1"-14820"0"0,24-16 224 0 0,-7 2-942 0 0,-17 14 133 0 0,0 0-1 0 0,1 0 1 0 0,-1 1 0 0 0,0-1-1 0 0,1 0 1 0 0,-1 1 0 0 0,1-1-1 0 0,-1 1 1 0 0,1 0 0 0 0,-1-1-1 0 0,1 1 1 0 0,-1 0 0 0 0,1 0-1 0 0,-1 0 1 0 0,1 0-1 0 0,0 0 1 0 0,-1 0 0 0 0,2 1-1 0 0,3 0 13 0 0,0-1 33 0 0,13 0 425 0 0,29-3 1 0 0,-43 3-387 0 0,-1 0 1 0 0,1 0 0 0 0,-1 1 0 0 0,1 0-1 0 0,-1 0 1 0 0,1 0 0 0 0,4 3 0 0 0,12 2 67 0 0,-17-6-145 0 0,-1 1 0 0 0,0 0-1 0 0,0 0 1 0 0,0 1-1 0 0,0-1 1 0 0,0 1-1 0 0,0-1 1 0 0,-1 1 0 0 0,1 0-1 0 0,0 0 1 0 0,3 4-1 0 0,-5-5-5 0 0,0 0-4 0 0,0-1 0 0 0,0 1-1 0 0,-1 0 1 0 0,1 0 0 0 0,0-1 0 0 0,0 1-1 0 0,-1 0 1 0 0,1 0 0 0 0,0 0-1 0 0,-1 0 1 0 0,1 0 0 0 0,-1 0-1 0 0,1 0 1 0 0,-1 0 0 0 0,0 0-1 0 0,0 0 1 0 0,1 1 0 0 0,-1-1-1 0 0,0 0 1 0 0,0 0 0 0 0,0 0 0 0 0,0 0-1 0 0,0 0 1 0 0,0 0 0 0 0,0 1-1 0 0,-1 1 1 0 0,0 3-10 0 0,1 1-14 0 0,-1 0 1 0 0,-1 0 0 0 0,1-1-1 0 0,-1 1 1 0 0,0 0 0 0 0,-1-1-1 0 0,1 1 1 0 0,-5 6 0 0 0,-5 15 21 0 0,5-10-33 0 0,-14 25 0 0 0,0-3 236 0 0,15-29 462 0 0,6-10-615 0 0,-1 0 0 0 0,1 0 0 0 0,-1 0 0 0 0,1 0 0 0 0,-1 0 0 0 0,1 0 0 0 0,-1 0 0 0 0,1 1 0 0 0,0-1 0 0 0,0 0 1 0 0,-1 0-1 0 0,1 0 0 0 0,0 0 0 0 0,0 2 0 0 0,12 1 385 0 0,-5-3-359 0 0,1-1-1 0 0,-1 1 0 0 0,1-2 0 0 0,-1 1 1 0 0,0-1-1 0 0,1 0 0 0 0,-1 0 1 0 0,0 0-1 0 0,0-1 0 0 0,12-5 0 0 0,5-4-305 0 0,37-22 0 0 0,-28 14-880 0 0,-29 17 1013 0 0,1-1-1158 0 0,1 0 0 0 0,-1 0 0 0 0,-1 0 0 0 0,9-7 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14:49:25.7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 2304 0 0,'0'0'101'0'0,"-1"1"1"0"0,0 3 674 0 0,-1-1 0 0 0,0 1 0 0 0,0-1 0 0 0,-1 1 0 0 0,1-1 0 0 0,0 0 0 0 0,-1 0 0 0 0,0 0 0 0 0,0-1 0 0 0,0 1 0 0 0,0 0 0 0 0,-5 2 0 0 0,-5 2 1007 0 0,0 0 0 0 0,-16 6 0 0 0,19-9-2457 0 0,-1 0 823 0 0,-1-1 1 0 0,0 0-1 0 0,-13 2 1 0 0,-22 4 193 0 0,-137 40 1165 0 0,140-40-1181 0 0,-80 30 0 0 0,44-5-1158 0 0,79-33 786 0 0,-1 0 0 0 0,0 1 0 0 0,1-1 0 0 0,0 0-1 0 0,-1 1 1 0 0,1-1 0 0 0,0 1 0 0 0,0-1 0 0 0,-1 1 0 0 0,0 2 0 0 0,-9 11-230 0 0,5-8 124 0 0,0 1-1 0 0,1 0 1 0 0,0 0-1 0 0,1 0 1 0 0,-6 14-1 0 0,8-18 90 0 0,1 0 1 0 0,-1 1-1 0 0,1-1 0 0 0,0 0 0 0 0,0 0 0 0 0,0 1 1 0 0,1-1-1 0 0,0 0 0 0 0,-1 1 0 0 0,2-1 1 0 0,-1 6-1 0 0,1 34-316 0 0,-1-42 738 0 0,1-1-334 0 0,-1-1-1 0 0,0 1 1 0 0,1 0-1 0 0,-1-1 1 0 0,0 1-1 0 0,1 0 1 0 0,-1-1-1 0 0,1 1 1 0 0,-1 0-1 0 0,1-1 1 0 0,0 1-1 0 0,-1-1 1 0 0,1 1-1 0 0,0-1 1 0 0,-1 1-1 0 0,1-1 1 0 0,0 0-1 0 0,-1 1 1 0 0,1-1-1 0 0,0 0 0 0 0,0 0 1 0 0,-1 1-1 0 0,1-1 1 0 0,0 0-1 0 0,0 0 1 0 0,0 0-1 0 0,-1 0 1 0 0,2 0-1 0 0,24 2 258 0 0,-24-2-289 0 0,13 0 108 0 0,-7 0-97 0 0,-1 0 0 0 0,1 0 1 0 0,0-1-1 0 0,14-3 0 0 0,-7 2-5 0 0,1 0 0 0 0,-1 0 0 0 0,1 1 0 0 0,20 2 0 0 0,-4 0 0 0 0,-18 0-17 0 0,-1 0 0 0 0,1 1 0 0 0,-1 1 0 0 0,1 0 0 0 0,-1 1 0 0 0,0 1 0 0 0,0 0-1 0 0,-1 0 1 0 0,1 1 0 0 0,-1 1 0 0 0,0 0 0 0 0,14 12 0 0 0,-20-14-4 0 0,0 0 1 0 0,-1 0-1 0 0,0 0 1 0 0,9 13-1 0 0,-12-15 29 0 0,1 0 0 0 0,-1 0 0 0 0,-1 1 1 0 0,1-1-1 0 0,0 1 0 0 0,-1-1 0 0 0,0 1 0 0 0,1 0 0 0 0,-2-1 0 0 0,1 1 0 0 0,0 5 0 0 0,0-1 44 0 0,-2 0-1 0 0,1 0 0 0 0,-3 10 1 0 0,2-15 0 0 0,0 1 0 0 0,0-1 0 0 0,-1 1 0 0 0,1-1 0 0 0,-1 0 0 0 0,0 0 0 0 0,0 0 0 0 0,0 0 0 0 0,-4 4 0 0 0,-3 2 144 0 0,-2 0 1 0 0,1-1-1 0 0,-1 0 1 0 0,0-1-1 0 0,-1 0 1 0 0,1-1-1 0 0,-19 8 1 0 0,0 0 128 0 0,9-5-64 0 0,-1 0 0 0 0,0-1 0 0 0,-41 8 1 0 0,-72 3 274 0 0,120-19-858 0 0,-1 0-1 0 0,-27-4 0 0 0,41 3 274 0 0,-36-3-1246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300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750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696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855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91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276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49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532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91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40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2AFF6923-B9A1-4F29-8474-1819394525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49C209BB-2551-4878-9D6B-C46F3B5025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967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318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489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803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3058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09BD7AE1-DE8D-4E08-8866-B32E6E4007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ED35BA03-6F43-4128-AEB6-79AB30B24E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611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CCB5EC62-151C-43AA-A470-E62562C1E2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43E17E41-4BEC-4854-AD38-86201503E0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199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C6F7CE4C-21A9-44BB-8C4C-FFAECB0C4F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D5CB3BBD-3AC8-4602-B648-E01539E1B5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5293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13DB19E0-3BF6-41B1-9380-C725088630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3791047C-B803-4F6B-B648-B6A20919FF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5687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871A045D-83DE-439B-838D-8B47C1C2A3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AD25FFA-5BBC-4088-A638-87D24DF7C2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410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C1AA086A-9F85-406D-AAB1-4C9D5AE1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876FCC8F-52E6-49F9-A45F-C2BA15F8CD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9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ACE8DDD-D35C-419B-89C8-C601450E34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CA8E5603-53F7-457A-85DC-15A8910444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513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65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317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8873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5686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851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398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32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662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1679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79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6DB4D773-7EB8-456C-A23C-E7724E909C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18CC0CC5-378A-4A32-9750-EBEA071807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048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650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20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270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2E9223ED-4658-422A-9721-F22BEE262F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8CB2358E-31C5-48F2-8785-C2AC927E46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115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7470A33E-2A8E-4315-A4B4-7224B792F6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DD7BC739-B013-44CD-A744-B99EF8715D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4255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26C22650-A663-4139-8049-3DCCA2252D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3C1D0E8-356A-443E-AFA6-4266B5E274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231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C031F6AD-2ED1-49E3-B1AF-1C38719BC8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B473537-FA1F-42D8-9009-6F1A25AA55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9553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33FF09CC-7B9D-4505-8783-B690C2A87F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10698153-EE44-407E-B2AC-47B0DF23D1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1108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2D11308-C759-454B-B18E-9A190F2A3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9797F3F8-C61D-44CB-BA25-4D13C6270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427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E79D645F-8D10-4DF8-8DB7-72BD447A7E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F4D22289-56B7-49B5-AE45-E08CED4191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905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59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40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5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66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8A1CE88B-8367-4E78-B2EE-7AA543945B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7388"/>
            <a:ext cx="4565650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4440CC4-94FA-402E-B7BC-DAD07FB20E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60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33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88825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34573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8199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10801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806379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80616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69250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26464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52084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971146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9538779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460259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0486949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1698566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363166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2638369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589028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9855100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8970076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1756328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843641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4939261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691391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0227741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2927878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6904887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383051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10683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8512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3192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5722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63756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0949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75142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00455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8277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384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48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47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" Type="http://schemas.openxmlformats.org/officeDocument/2006/relationships/customXml" Target="../ink/ink42.xml"/><Relationship Id="rId21" Type="http://schemas.openxmlformats.org/officeDocument/2006/relationships/customXml" Target="../ink/ink51.xml"/><Relationship Id="rId7" Type="http://schemas.openxmlformats.org/officeDocument/2006/relationships/customXml" Target="../ink/ink44.xml"/><Relationship Id="rId12" Type="http://schemas.openxmlformats.org/officeDocument/2006/relationships/image" Target="../media/image1000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7.png"/><Relationship Id="rId11" Type="http://schemas.openxmlformats.org/officeDocument/2006/relationships/customXml" Target="../ink/ink46.xml"/><Relationship Id="rId24" Type="http://schemas.openxmlformats.org/officeDocument/2006/relationships/image" Target="../media/image106.png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10" Type="http://schemas.openxmlformats.org/officeDocument/2006/relationships/image" Target="../media/image99.png"/><Relationship Id="rId19" Type="http://schemas.openxmlformats.org/officeDocument/2006/relationships/customXml" Target="../ink/ink50.xml"/><Relationship Id="rId4" Type="http://schemas.openxmlformats.org/officeDocument/2006/relationships/image" Target="../media/image96.png"/><Relationship Id="rId9" Type="http://schemas.openxmlformats.org/officeDocument/2006/relationships/customXml" Target="../ink/ink45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72.xml"/><Relationship Id="rId21" Type="http://schemas.openxmlformats.org/officeDocument/2006/relationships/customXml" Target="../ink/ink63.xml"/><Relationship Id="rId34" Type="http://schemas.openxmlformats.org/officeDocument/2006/relationships/image" Target="../media/image111.png"/><Relationship Id="rId7" Type="http://schemas.openxmlformats.org/officeDocument/2006/relationships/customXml" Target="../ink/ink56.xml"/><Relationship Id="rId12" Type="http://schemas.openxmlformats.org/officeDocument/2006/relationships/image" Target="../media/image1000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38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29" Type="http://schemas.openxmlformats.org/officeDocument/2006/relationships/customXml" Target="../ink/ink6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7.png"/><Relationship Id="rId11" Type="http://schemas.openxmlformats.org/officeDocument/2006/relationships/customXml" Target="../ink/ink58.xml"/><Relationship Id="rId24" Type="http://schemas.openxmlformats.org/officeDocument/2006/relationships/image" Target="../media/image106.png"/><Relationship Id="rId32" Type="http://schemas.openxmlformats.org/officeDocument/2006/relationships/image" Target="../media/image1100.png"/><Relationship Id="rId37" Type="http://schemas.openxmlformats.org/officeDocument/2006/relationships/customXml" Target="../ink/ink71.xml"/><Relationship Id="rId40" Type="http://schemas.openxmlformats.org/officeDocument/2006/relationships/image" Target="../media/image114.png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customXml" Target="../ink/ink62.xml"/><Relationship Id="rId31" Type="http://schemas.openxmlformats.org/officeDocument/2006/relationships/customXml" Target="../ink/ink68.xml"/><Relationship Id="rId4" Type="http://schemas.openxmlformats.org/officeDocument/2006/relationships/image" Target="../media/image96.png"/><Relationship Id="rId9" Type="http://schemas.openxmlformats.org/officeDocument/2006/relationships/customXml" Target="../ink/ink57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66.xml"/><Relationship Id="rId30" Type="http://schemas.openxmlformats.org/officeDocument/2006/relationships/image" Target="../media/image109.png"/><Relationship Id="rId35" Type="http://schemas.openxmlformats.org/officeDocument/2006/relationships/customXml" Target="../ink/ink70.xml"/><Relationship Id="rId8" Type="http://schemas.openxmlformats.org/officeDocument/2006/relationships/image" Target="../media/image98.png"/><Relationship Id="rId3" Type="http://schemas.openxmlformats.org/officeDocument/2006/relationships/customXml" Target="../ink/ink5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9" Type="http://schemas.openxmlformats.org/officeDocument/2006/relationships/customXml" Target="../ink/ink91.xml"/><Relationship Id="rId21" Type="http://schemas.openxmlformats.org/officeDocument/2006/relationships/customXml" Target="../ink/ink82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47" Type="http://schemas.openxmlformats.org/officeDocument/2006/relationships/customXml" Target="../ink/ink95.xml"/><Relationship Id="rId50" Type="http://schemas.openxmlformats.org/officeDocument/2006/relationships/image" Target="../media/image119.png"/><Relationship Id="rId7" Type="http://schemas.openxmlformats.org/officeDocument/2006/relationships/customXml" Target="../ink/ink75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2.png"/><Relationship Id="rId29" Type="http://schemas.openxmlformats.org/officeDocument/2006/relationships/customXml" Target="../ink/ink86.xml"/><Relationship Id="rId11" Type="http://schemas.openxmlformats.org/officeDocument/2006/relationships/customXml" Target="../ink/ink77.xml"/><Relationship Id="rId24" Type="http://schemas.openxmlformats.org/officeDocument/2006/relationships/image" Target="../media/image106.png"/><Relationship Id="rId32" Type="http://schemas.openxmlformats.org/officeDocument/2006/relationships/image" Target="../media/image1100.png"/><Relationship Id="rId37" Type="http://schemas.openxmlformats.org/officeDocument/2006/relationships/customXml" Target="../ink/ink90.xml"/><Relationship Id="rId40" Type="http://schemas.openxmlformats.org/officeDocument/2006/relationships/image" Target="../media/image114.png"/><Relationship Id="rId45" Type="http://schemas.openxmlformats.org/officeDocument/2006/relationships/customXml" Target="../ink/ink94.xml"/><Relationship Id="rId5" Type="http://schemas.openxmlformats.org/officeDocument/2006/relationships/customXml" Target="../ink/ink74.xml"/><Relationship Id="rId15" Type="http://schemas.openxmlformats.org/officeDocument/2006/relationships/customXml" Target="../ink/ink79.xml"/><Relationship Id="rId23" Type="http://schemas.openxmlformats.org/officeDocument/2006/relationships/customXml" Target="../ink/ink83.xml"/><Relationship Id="rId28" Type="http://schemas.openxmlformats.org/officeDocument/2006/relationships/image" Target="../media/image108.png"/><Relationship Id="rId36" Type="http://schemas.openxmlformats.org/officeDocument/2006/relationships/image" Target="../media/image112.png"/><Relationship Id="rId49" Type="http://schemas.openxmlformats.org/officeDocument/2006/relationships/customXml" Target="../ink/ink96.xml"/><Relationship Id="rId10" Type="http://schemas.openxmlformats.org/officeDocument/2006/relationships/image" Target="../media/image99.png"/><Relationship Id="rId19" Type="http://schemas.openxmlformats.org/officeDocument/2006/relationships/customXml" Target="../ink/ink81.xml"/><Relationship Id="rId31" Type="http://schemas.openxmlformats.org/officeDocument/2006/relationships/customXml" Target="../ink/ink87.xml"/><Relationship Id="rId44" Type="http://schemas.openxmlformats.org/officeDocument/2006/relationships/image" Target="../media/image116.png"/><Relationship Id="rId52" Type="http://schemas.openxmlformats.org/officeDocument/2006/relationships/image" Target="../media/image1200.png"/><Relationship Id="rId4" Type="http://schemas.openxmlformats.org/officeDocument/2006/relationships/image" Target="../media/image96.png"/><Relationship Id="rId9" Type="http://schemas.openxmlformats.org/officeDocument/2006/relationships/customXml" Target="../ink/ink76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85.xml"/><Relationship Id="rId30" Type="http://schemas.openxmlformats.org/officeDocument/2006/relationships/image" Target="../media/image109.png"/><Relationship Id="rId35" Type="http://schemas.openxmlformats.org/officeDocument/2006/relationships/customXml" Target="../ink/ink89.xml"/><Relationship Id="rId43" Type="http://schemas.openxmlformats.org/officeDocument/2006/relationships/customXml" Target="../ink/ink93.xml"/><Relationship Id="rId48" Type="http://schemas.openxmlformats.org/officeDocument/2006/relationships/image" Target="../media/image118.png"/><Relationship Id="rId8" Type="http://schemas.openxmlformats.org/officeDocument/2006/relationships/image" Target="../media/image98.png"/><Relationship Id="rId51" Type="http://schemas.openxmlformats.org/officeDocument/2006/relationships/customXml" Target="../ink/ink97.xml"/><Relationship Id="rId3" Type="http://schemas.openxmlformats.org/officeDocument/2006/relationships/customXml" Target="../ink/ink73.xml"/><Relationship Id="rId12" Type="http://schemas.openxmlformats.org/officeDocument/2006/relationships/image" Target="../media/image1000.png"/><Relationship Id="rId17" Type="http://schemas.openxmlformats.org/officeDocument/2006/relationships/customXml" Target="../ink/ink80.xml"/><Relationship Id="rId25" Type="http://schemas.openxmlformats.org/officeDocument/2006/relationships/customXml" Target="../ink/ink84.xml"/><Relationship Id="rId33" Type="http://schemas.openxmlformats.org/officeDocument/2006/relationships/customXml" Target="../ink/ink88.xml"/><Relationship Id="rId38" Type="http://schemas.openxmlformats.org/officeDocument/2006/relationships/image" Target="../media/image113.png"/><Relationship Id="rId46" Type="http://schemas.openxmlformats.org/officeDocument/2006/relationships/image" Target="../media/image117.png"/><Relationship Id="rId20" Type="http://schemas.openxmlformats.org/officeDocument/2006/relationships/image" Target="../media/image104.png"/><Relationship Id="rId41" Type="http://schemas.openxmlformats.org/officeDocument/2006/relationships/customXml" Target="../ink/ink9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3.xml"/><Relationship Id="rId18" Type="http://schemas.openxmlformats.org/officeDocument/2006/relationships/image" Target="../media/image98.png"/><Relationship Id="rId26" Type="http://schemas.openxmlformats.org/officeDocument/2006/relationships/image" Target="../media/image102.png"/><Relationship Id="rId39" Type="http://schemas.openxmlformats.org/officeDocument/2006/relationships/customXml" Target="../ink/ink116.xml"/><Relationship Id="rId21" Type="http://schemas.openxmlformats.org/officeDocument/2006/relationships/customXml" Target="../ink/ink107.xml"/><Relationship Id="rId34" Type="http://schemas.openxmlformats.org/officeDocument/2006/relationships/image" Target="../media/image106.png"/><Relationship Id="rId42" Type="http://schemas.openxmlformats.org/officeDocument/2006/relationships/image" Target="../media/image1100.png"/><Relationship Id="rId47" Type="http://schemas.openxmlformats.org/officeDocument/2006/relationships/customXml" Target="../ink/ink120.xml"/><Relationship Id="rId50" Type="http://schemas.openxmlformats.org/officeDocument/2006/relationships/image" Target="../media/image114.png"/><Relationship Id="rId55" Type="http://schemas.openxmlformats.org/officeDocument/2006/relationships/customXml" Target="../ink/ink124.xml"/><Relationship Id="rId7" Type="http://schemas.openxmlformats.org/officeDocument/2006/relationships/customXml" Target="../ink/ink100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7.png"/><Relationship Id="rId29" Type="http://schemas.openxmlformats.org/officeDocument/2006/relationships/customXml" Target="../ink/ink111.xml"/><Relationship Id="rId11" Type="http://schemas.openxmlformats.org/officeDocument/2006/relationships/customXml" Target="../ink/ink102.xml"/><Relationship Id="rId24" Type="http://schemas.openxmlformats.org/officeDocument/2006/relationships/image" Target="../media/image101.png"/><Relationship Id="rId32" Type="http://schemas.openxmlformats.org/officeDocument/2006/relationships/image" Target="../media/image105.png"/><Relationship Id="rId37" Type="http://schemas.openxmlformats.org/officeDocument/2006/relationships/customXml" Target="../ink/ink115.xml"/><Relationship Id="rId40" Type="http://schemas.openxmlformats.org/officeDocument/2006/relationships/image" Target="../media/image109.png"/><Relationship Id="rId45" Type="http://schemas.openxmlformats.org/officeDocument/2006/relationships/customXml" Target="../ink/ink119.xml"/><Relationship Id="rId53" Type="http://schemas.openxmlformats.org/officeDocument/2006/relationships/customXml" Target="../ink/ink123.xml"/><Relationship Id="rId58" Type="http://schemas.openxmlformats.org/officeDocument/2006/relationships/image" Target="../media/image118.png"/><Relationship Id="rId5" Type="http://schemas.openxmlformats.org/officeDocument/2006/relationships/customXml" Target="../ink/ink99.xml"/><Relationship Id="rId61" Type="http://schemas.openxmlformats.org/officeDocument/2006/relationships/customXml" Target="../ink/ink127.xml"/><Relationship Id="rId19" Type="http://schemas.openxmlformats.org/officeDocument/2006/relationships/customXml" Target="../ink/ink106.xml"/><Relationship Id="rId14" Type="http://schemas.openxmlformats.org/officeDocument/2006/relationships/image" Target="../media/image96.png"/><Relationship Id="rId22" Type="http://schemas.openxmlformats.org/officeDocument/2006/relationships/image" Target="../media/image1000.png"/><Relationship Id="rId27" Type="http://schemas.openxmlformats.org/officeDocument/2006/relationships/customXml" Target="../ink/ink110.xml"/><Relationship Id="rId30" Type="http://schemas.openxmlformats.org/officeDocument/2006/relationships/image" Target="../media/image104.png"/><Relationship Id="rId35" Type="http://schemas.openxmlformats.org/officeDocument/2006/relationships/customXml" Target="../ink/ink114.xml"/><Relationship Id="rId43" Type="http://schemas.openxmlformats.org/officeDocument/2006/relationships/customXml" Target="../ink/ink118.xml"/><Relationship Id="rId48" Type="http://schemas.openxmlformats.org/officeDocument/2006/relationships/image" Target="../media/image113.png"/><Relationship Id="rId56" Type="http://schemas.openxmlformats.org/officeDocument/2006/relationships/image" Target="../media/image117.png"/><Relationship Id="rId8" Type="http://schemas.openxmlformats.org/officeDocument/2006/relationships/image" Target="../media/image123.png"/><Relationship Id="rId51" Type="http://schemas.openxmlformats.org/officeDocument/2006/relationships/customXml" Target="../ink/ink122.xml"/><Relationship Id="rId3" Type="http://schemas.openxmlformats.org/officeDocument/2006/relationships/customXml" Target="../ink/ink98.xml"/><Relationship Id="rId12" Type="http://schemas.openxmlformats.org/officeDocument/2006/relationships/image" Target="../media/image125.png"/><Relationship Id="rId17" Type="http://schemas.openxmlformats.org/officeDocument/2006/relationships/customXml" Target="../ink/ink105.xml"/><Relationship Id="rId25" Type="http://schemas.openxmlformats.org/officeDocument/2006/relationships/customXml" Target="../ink/ink109.xml"/><Relationship Id="rId33" Type="http://schemas.openxmlformats.org/officeDocument/2006/relationships/customXml" Target="../ink/ink113.xml"/><Relationship Id="rId38" Type="http://schemas.openxmlformats.org/officeDocument/2006/relationships/image" Target="../media/image108.png"/><Relationship Id="rId46" Type="http://schemas.openxmlformats.org/officeDocument/2006/relationships/image" Target="../media/image112.png"/><Relationship Id="rId59" Type="http://schemas.openxmlformats.org/officeDocument/2006/relationships/customXml" Target="../ink/ink126.xml"/><Relationship Id="rId20" Type="http://schemas.openxmlformats.org/officeDocument/2006/relationships/image" Target="../media/image99.png"/><Relationship Id="rId41" Type="http://schemas.openxmlformats.org/officeDocument/2006/relationships/customXml" Target="../ink/ink117.xml"/><Relationship Id="rId54" Type="http://schemas.openxmlformats.org/officeDocument/2006/relationships/image" Target="../media/image116.png"/><Relationship Id="rId62" Type="http://schemas.openxmlformats.org/officeDocument/2006/relationships/image" Target="../media/image120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2.png"/><Relationship Id="rId15" Type="http://schemas.openxmlformats.org/officeDocument/2006/relationships/customXml" Target="../ink/ink104.xml"/><Relationship Id="rId23" Type="http://schemas.openxmlformats.org/officeDocument/2006/relationships/customXml" Target="../ink/ink108.xml"/><Relationship Id="rId28" Type="http://schemas.openxmlformats.org/officeDocument/2006/relationships/image" Target="../media/image103.png"/><Relationship Id="rId36" Type="http://schemas.openxmlformats.org/officeDocument/2006/relationships/image" Target="../media/image107.png"/><Relationship Id="rId49" Type="http://schemas.openxmlformats.org/officeDocument/2006/relationships/customXml" Target="../ink/ink121.xml"/><Relationship Id="rId57" Type="http://schemas.openxmlformats.org/officeDocument/2006/relationships/customXml" Target="../ink/ink125.xml"/><Relationship Id="rId10" Type="http://schemas.openxmlformats.org/officeDocument/2006/relationships/image" Target="../media/image124.png"/><Relationship Id="rId31" Type="http://schemas.openxmlformats.org/officeDocument/2006/relationships/customXml" Target="../ink/ink112.xml"/><Relationship Id="rId44" Type="http://schemas.openxmlformats.org/officeDocument/2006/relationships/image" Target="../media/image111.png"/><Relationship Id="rId52" Type="http://schemas.openxmlformats.org/officeDocument/2006/relationships/image" Target="../media/image115.png"/><Relationship Id="rId60" Type="http://schemas.openxmlformats.org/officeDocument/2006/relationships/image" Target="../media/image119.png"/><Relationship Id="rId4" Type="http://schemas.openxmlformats.org/officeDocument/2006/relationships/image" Target="../media/image121.png"/><Relationship Id="rId9" Type="http://schemas.openxmlformats.org/officeDocument/2006/relationships/customXml" Target="../ink/ink10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.png"/><Relationship Id="rId21" Type="http://schemas.openxmlformats.org/officeDocument/2006/relationships/customXml" Target="../ink/ink137.xml"/><Relationship Id="rId42" Type="http://schemas.openxmlformats.org/officeDocument/2006/relationships/image" Target="../media/image103.png"/><Relationship Id="rId47" Type="http://schemas.openxmlformats.org/officeDocument/2006/relationships/customXml" Target="../ink/ink150.xml"/><Relationship Id="rId63" Type="http://schemas.openxmlformats.org/officeDocument/2006/relationships/customXml" Target="../ink/ink158.xml"/><Relationship Id="rId68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7.png"/><Relationship Id="rId29" Type="http://schemas.openxmlformats.org/officeDocument/2006/relationships/customXml" Target="../ink/ink141.xml"/><Relationship Id="rId11" Type="http://schemas.openxmlformats.org/officeDocument/2006/relationships/customXml" Target="../ink/ink132.xml"/><Relationship Id="rId24" Type="http://schemas.openxmlformats.org/officeDocument/2006/relationships/image" Target="../media/image1310.png"/><Relationship Id="rId32" Type="http://schemas.openxmlformats.org/officeDocument/2006/relationships/image" Target="../media/image98.png"/><Relationship Id="rId37" Type="http://schemas.openxmlformats.org/officeDocument/2006/relationships/customXml" Target="../ink/ink145.xml"/><Relationship Id="rId40" Type="http://schemas.openxmlformats.org/officeDocument/2006/relationships/image" Target="../media/image102.png"/><Relationship Id="rId45" Type="http://schemas.openxmlformats.org/officeDocument/2006/relationships/customXml" Target="../ink/ink149.xml"/><Relationship Id="rId53" Type="http://schemas.openxmlformats.org/officeDocument/2006/relationships/customXml" Target="../ink/ink153.xml"/><Relationship Id="rId58" Type="http://schemas.openxmlformats.org/officeDocument/2006/relationships/image" Target="../media/image111.png"/><Relationship Id="rId66" Type="http://schemas.openxmlformats.org/officeDocument/2006/relationships/image" Target="../media/image115.png"/><Relationship Id="rId74" Type="http://schemas.openxmlformats.org/officeDocument/2006/relationships/image" Target="../media/image119.png"/><Relationship Id="rId5" Type="http://schemas.openxmlformats.org/officeDocument/2006/relationships/customXml" Target="../ink/ink129.xml"/><Relationship Id="rId61" Type="http://schemas.openxmlformats.org/officeDocument/2006/relationships/customXml" Target="../ink/ink157.xml"/><Relationship Id="rId19" Type="http://schemas.openxmlformats.org/officeDocument/2006/relationships/customXml" Target="../ink/ink136.xml"/><Relationship Id="rId14" Type="http://schemas.openxmlformats.org/officeDocument/2006/relationships/image" Target="../media/image126.png"/><Relationship Id="rId22" Type="http://schemas.openxmlformats.org/officeDocument/2006/relationships/image" Target="../media/image1300.png"/><Relationship Id="rId27" Type="http://schemas.openxmlformats.org/officeDocument/2006/relationships/customXml" Target="../ink/ink140.xml"/><Relationship Id="rId30" Type="http://schemas.openxmlformats.org/officeDocument/2006/relationships/image" Target="../media/image97.png"/><Relationship Id="rId35" Type="http://schemas.openxmlformats.org/officeDocument/2006/relationships/customXml" Target="../ink/ink144.xml"/><Relationship Id="rId43" Type="http://schemas.openxmlformats.org/officeDocument/2006/relationships/customXml" Target="../ink/ink148.xml"/><Relationship Id="rId48" Type="http://schemas.openxmlformats.org/officeDocument/2006/relationships/image" Target="../media/image106.png"/><Relationship Id="rId56" Type="http://schemas.openxmlformats.org/officeDocument/2006/relationships/image" Target="../media/image1100.png"/><Relationship Id="rId64" Type="http://schemas.openxmlformats.org/officeDocument/2006/relationships/image" Target="../media/image114.png"/><Relationship Id="rId69" Type="http://schemas.openxmlformats.org/officeDocument/2006/relationships/customXml" Target="../ink/ink161.xml"/><Relationship Id="rId8" Type="http://schemas.openxmlformats.org/officeDocument/2006/relationships/image" Target="../media/image123.png"/><Relationship Id="rId51" Type="http://schemas.openxmlformats.org/officeDocument/2006/relationships/customXml" Target="../ink/ink152.xml"/><Relationship Id="rId72" Type="http://schemas.openxmlformats.org/officeDocument/2006/relationships/image" Target="../media/image118.png"/><Relationship Id="rId3" Type="http://schemas.openxmlformats.org/officeDocument/2006/relationships/customXml" Target="../ink/ink128.xml"/><Relationship Id="rId12" Type="http://schemas.openxmlformats.org/officeDocument/2006/relationships/image" Target="../media/image125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customXml" Target="../ink/ink156.xml"/><Relationship Id="rId67" Type="http://schemas.openxmlformats.org/officeDocument/2006/relationships/customXml" Target="../ink/ink160.xml"/><Relationship Id="rId20" Type="http://schemas.openxmlformats.org/officeDocument/2006/relationships/image" Target="../media/image129.png"/><Relationship Id="rId41" Type="http://schemas.openxmlformats.org/officeDocument/2006/relationships/customXml" Target="../ink/ink147.xml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customXml" Target="../ink/ink16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2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96.png"/><Relationship Id="rId36" Type="http://schemas.openxmlformats.org/officeDocument/2006/relationships/image" Target="../media/image1000.png"/><Relationship Id="rId49" Type="http://schemas.openxmlformats.org/officeDocument/2006/relationships/customXml" Target="../ink/ink151.xml"/><Relationship Id="rId57" Type="http://schemas.openxmlformats.org/officeDocument/2006/relationships/customXml" Target="../ink/ink155.xml"/><Relationship Id="rId10" Type="http://schemas.openxmlformats.org/officeDocument/2006/relationships/image" Target="../media/image124.png"/><Relationship Id="rId31" Type="http://schemas.openxmlformats.org/officeDocument/2006/relationships/customXml" Target="../ink/ink142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customXml" Target="../ink/ink159.xml"/><Relationship Id="rId73" Type="http://schemas.openxmlformats.org/officeDocument/2006/relationships/customXml" Target="../ink/ink163.xml"/><Relationship Id="rId4" Type="http://schemas.openxmlformats.org/officeDocument/2006/relationships/image" Target="../media/image121.png"/><Relationship Id="rId9" Type="http://schemas.openxmlformats.org/officeDocument/2006/relationships/customXml" Target="../ink/ink131.xml"/><Relationship Id="rId13" Type="http://schemas.openxmlformats.org/officeDocument/2006/relationships/customXml" Target="../ink/ink133.xml"/><Relationship Id="rId18" Type="http://schemas.openxmlformats.org/officeDocument/2006/relationships/image" Target="../media/image128.png"/><Relationship Id="rId39" Type="http://schemas.openxmlformats.org/officeDocument/2006/relationships/customXml" Target="../ink/ink146.xml"/><Relationship Id="rId34" Type="http://schemas.openxmlformats.org/officeDocument/2006/relationships/image" Target="../media/image99.png"/><Relationship Id="rId50" Type="http://schemas.openxmlformats.org/officeDocument/2006/relationships/image" Target="../media/image107.png"/><Relationship Id="rId55" Type="http://schemas.openxmlformats.org/officeDocument/2006/relationships/customXml" Target="../ink/ink154.xml"/><Relationship Id="rId76" Type="http://schemas.openxmlformats.org/officeDocument/2006/relationships/image" Target="../media/image1200.png"/><Relationship Id="rId7" Type="http://schemas.openxmlformats.org/officeDocument/2006/relationships/customXml" Target="../ink/ink130.xml"/><Relationship Id="rId71" Type="http://schemas.openxmlformats.org/officeDocument/2006/relationships/customXml" Target="../ink/ink162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2.png"/><Relationship Id="rId21" Type="http://schemas.openxmlformats.org/officeDocument/2006/relationships/customXml" Target="../ink/ink174.xml"/><Relationship Id="rId42" Type="http://schemas.openxmlformats.org/officeDocument/2006/relationships/image" Target="../media/image96.png"/><Relationship Id="rId47" Type="http://schemas.openxmlformats.org/officeDocument/2006/relationships/customXml" Target="../ink/ink187.xml"/><Relationship Id="rId63" Type="http://schemas.openxmlformats.org/officeDocument/2006/relationships/customXml" Target="../ink/ink195.xml"/><Relationship Id="rId68" Type="http://schemas.openxmlformats.org/officeDocument/2006/relationships/image" Target="../media/image109.png"/><Relationship Id="rId84" Type="http://schemas.openxmlformats.org/officeDocument/2006/relationships/image" Target="../media/image117.png"/><Relationship Id="rId89" Type="http://schemas.openxmlformats.org/officeDocument/2006/relationships/customXml" Target="../ink/ink208.xml"/><Relationship Id="rId16" Type="http://schemas.openxmlformats.org/officeDocument/2006/relationships/image" Target="../media/image127.png"/><Relationship Id="rId11" Type="http://schemas.openxmlformats.org/officeDocument/2006/relationships/customXml" Target="../ink/ink169.xml"/><Relationship Id="rId32" Type="http://schemas.openxmlformats.org/officeDocument/2006/relationships/image" Target="../media/image135.png"/><Relationship Id="rId37" Type="http://schemas.openxmlformats.org/officeDocument/2006/relationships/customXml" Target="../ink/ink182.xml"/><Relationship Id="rId53" Type="http://schemas.openxmlformats.org/officeDocument/2006/relationships/customXml" Target="../ink/ink190.xml"/><Relationship Id="rId58" Type="http://schemas.openxmlformats.org/officeDocument/2006/relationships/image" Target="../media/image104.png"/><Relationship Id="rId74" Type="http://schemas.openxmlformats.org/officeDocument/2006/relationships/image" Target="../media/image112.png"/><Relationship Id="rId79" Type="http://schemas.openxmlformats.org/officeDocument/2006/relationships/customXml" Target="../ink/ink203.xml"/><Relationship Id="rId5" Type="http://schemas.openxmlformats.org/officeDocument/2006/relationships/customXml" Target="../ink/ink166.xml"/><Relationship Id="rId90" Type="http://schemas.openxmlformats.org/officeDocument/2006/relationships/image" Target="../media/image1200.png"/><Relationship Id="rId14" Type="http://schemas.openxmlformats.org/officeDocument/2006/relationships/image" Target="../media/image126.png"/><Relationship Id="rId22" Type="http://schemas.openxmlformats.org/officeDocument/2006/relationships/image" Target="../media/image1300.png"/><Relationship Id="rId27" Type="http://schemas.openxmlformats.org/officeDocument/2006/relationships/customXml" Target="../ink/ink177.xml"/><Relationship Id="rId30" Type="http://schemas.openxmlformats.org/officeDocument/2006/relationships/image" Target="../media/image134.png"/><Relationship Id="rId35" Type="http://schemas.openxmlformats.org/officeDocument/2006/relationships/customXml" Target="../ink/ink181.xml"/><Relationship Id="rId43" Type="http://schemas.openxmlformats.org/officeDocument/2006/relationships/customXml" Target="../ink/ink185.xml"/><Relationship Id="rId48" Type="http://schemas.openxmlformats.org/officeDocument/2006/relationships/image" Target="../media/image99.png"/><Relationship Id="rId56" Type="http://schemas.openxmlformats.org/officeDocument/2006/relationships/image" Target="../media/image103.png"/><Relationship Id="rId64" Type="http://schemas.openxmlformats.org/officeDocument/2006/relationships/image" Target="../media/image107.png"/><Relationship Id="rId69" Type="http://schemas.openxmlformats.org/officeDocument/2006/relationships/customXml" Target="../ink/ink198.xml"/><Relationship Id="rId77" Type="http://schemas.openxmlformats.org/officeDocument/2006/relationships/customXml" Target="../ink/ink202.xml"/><Relationship Id="rId8" Type="http://schemas.openxmlformats.org/officeDocument/2006/relationships/image" Target="../media/image123.png"/><Relationship Id="rId51" Type="http://schemas.openxmlformats.org/officeDocument/2006/relationships/customXml" Target="../ink/ink189.xml"/><Relationship Id="rId72" Type="http://schemas.openxmlformats.org/officeDocument/2006/relationships/image" Target="../media/image111.png"/><Relationship Id="rId80" Type="http://schemas.openxmlformats.org/officeDocument/2006/relationships/image" Target="../media/image115.png"/><Relationship Id="rId85" Type="http://schemas.openxmlformats.org/officeDocument/2006/relationships/customXml" Target="../ink/ink206.xml"/><Relationship Id="rId3" Type="http://schemas.openxmlformats.org/officeDocument/2006/relationships/customXml" Target="../ink/ink165.xml"/><Relationship Id="rId12" Type="http://schemas.openxmlformats.org/officeDocument/2006/relationships/image" Target="../media/image125.png"/><Relationship Id="rId17" Type="http://schemas.openxmlformats.org/officeDocument/2006/relationships/customXml" Target="../ink/ink172.xml"/><Relationship Id="rId25" Type="http://schemas.openxmlformats.org/officeDocument/2006/relationships/customXml" Target="../ink/ink176.xml"/><Relationship Id="rId33" Type="http://schemas.openxmlformats.org/officeDocument/2006/relationships/customXml" Target="../ink/ink180.xml"/><Relationship Id="rId38" Type="http://schemas.openxmlformats.org/officeDocument/2006/relationships/image" Target="../media/image138.png"/><Relationship Id="rId46" Type="http://schemas.openxmlformats.org/officeDocument/2006/relationships/image" Target="../media/image98.png"/><Relationship Id="rId59" Type="http://schemas.openxmlformats.org/officeDocument/2006/relationships/customXml" Target="../ink/ink193.xml"/><Relationship Id="rId67" Type="http://schemas.openxmlformats.org/officeDocument/2006/relationships/customXml" Target="../ink/ink197.xml"/><Relationship Id="rId20" Type="http://schemas.openxmlformats.org/officeDocument/2006/relationships/image" Target="../media/image129.png"/><Relationship Id="rId41" Type="http://schemas.openxmlformats.org/officeDocument/2006/relationships/customXml" Target="../ink/ink184.xml"/><Relationship Id="rId54" Type="http://schemas.openxmlformats.org/officeDocument/2006/relationships/image" Target="../media/image102.png"/><Relationship Id="rId62" Type="http://schemas.openxmlformats.org/officeDocument/2006/relationships/image" Target="../media/image106.png"/><Relationship Id="rId70" Type="http://schemas.openxmlformats.org/officeDocument/2006/relationships/image" Target="../media/image1100.png"/><Relationship Id="rId75" Type="http://schemas.openxmlformats.org/officeDocument/2006/relationships/customXml" Target="../ink/ink201.xml"/><Relationship Id="rId83" Type="http://schemas.openxmlformats.org/officeDocument/2006/relationships/customXml" Target="../ink/ink205.xml"/><Relationship Id="rId88" Type="http://schemas.openxmlformats.org/officeDocument/2006/relationships/image" Target="../media/image119.png"/><Relationship Id="rId91" Type="http://schemas.openxmlformats.org/officeDocument/2006/relationships/customXml" Target="../ink/ink20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2.png"/><Relationship Id="rId15" Type="http://schemas.openxmlformats.org/officeDocument/2006/relationships/customXml" Target="../ink/ink171.xml"/><Relationship Id="rId23" Type="http://schemas.openxmlformats.org/officeDocument/2006/relationships/customXml" Target="../ink/ink175.xml"/><Relationship Id="rId28" Type="http://schemas.openxmlformats.org/officeDocument/2006/relationships/image" Target="../media/image133.png"/><Relationship Id="rId36" Type="http://schemas.openxmlformats.org/officeDocument/2006/relationships/image" Target="../media/image137.png"/><Relationship Id="rId49" Type="http://schemas.openxmlformats.org/officeDocument/2006/relationships/customXml" Target="../ink/ink188.xml"/><Relationship Id="rId57" Type="http://schemas.openxmlformats.org/officeDocument/2006/relationships/customXml" Target="../ink/ink192.xml"/><Relationship Id="rId10" Type="http://schemas.openxmlformats.org/officeDocument/2006/relationships/image" Target="../media/image124.png"/><Relationship Id="rId31" Type="http://schemas.openxmlformats.org/officeDocument/2006/relationships/customXml" Target="../ink/ink179.xml"/><Relationship Id="rId44" Type="http://schemas.openxmlformats.org/officeDocument/2006/relationships/image" Target="../media/image97.png"/><Relationship Id="rId52" Type="http://schemas.openxmlformats.org/officeDocument/2006/relationships/image" Target="../media/image101.png"/><Relationship Id="rId60" Type="http://schemas.openxmlformats.org/officeDocument/2006/relationships/image" Target="../media/image105.png"/><Relationship Id="rId65" Type="http://schemas.openxmlformats.org/officeDocument/2006/relationships/customXml" Target="../ink/ink196.xml"/><Relationship Id="rId73" Type="http://schemas.openxmlformats.org/officeDocument/2006/relationships/customXml" Target="../ink/ink200.xml"/><Relationship Id="rId78" Type="http://schemas.openxmlformats.org/officeDocument/2006/relationships/image" Target="../media/image114.png"/><Relationship Id="rId81" Type="http://schemas.openxmlformats.org/officeDocument/2006/relationships/customXml" Target="../ink/ink204.xml"/><Relationship Id="rId86" Type="http://schemas.openxmlformats.org/officeDocument/2006/relationships/image" Target="../media/image118.png"/><Relationship Id="rId4" Type="http://schemas.openxmlformats.org/officeDocument/2006/relationships/image" Target="../media/image121.png"/><Relationship Id="rId9" Type="http://schemas.openxmlformats.org/officeDocument/2006/relationships/customXml" Target="../ink/ink168.xml"/><Relationship Id="rId13" Type="http://schemas.openxmlformats.org/officeDocument/2006/relationships/customXml" Target="../ink/ink170.xml"/><Relationship Id="rId18" Type="http://schemas.openxmlformats.org/officeDocument/2006/relationships/image" Target="../media/image128.png"/><Relationship Id="rId39" Type="http://schemas.openxmlformats.org/officeDocument/2006/relationships/customXml" Target="../ink/ink183.xml"/><Relationship Id="rId34" Type="http://schemas.openxmlformats.org/officeDocument/2006/relationships/image" Target="../media/image136.png"/><Relationship Id="rId50" Type="http://schemas.openxmlformats.org/officeDocument/2006/relationships/image" Target="../media/image1000.png"/><Relationship Id="rId55" Type="http://schemas.openxmlformats.org/officeDocument/2006/relationships/customXml" Target="../ink/ink191.xml"/><Relationship Id="rId76" Type="http://schemas.openxmlformats.org/officeDocument/2006/relationships/image" Target="../media/image113.png"/><Relationship Id="rId7" Type="http://schemas.openxmlformats.org/officeDocument/2006/relationships/customXml" Target="../ink/ink167.xml"/><Relationship Id="rId71" Type="http://schemas.openxmlformats.org/officeDocument/2006/relationships/customXml" Target="../ink/ink199.xml"/><Relationship Id="rId92" Type="http://schemas.openxmlformats.org/officeDocument/2006/relationships/image" Target="../media/image1400.png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178.xml"/><Relationship Id="rId24" Type="http://schemas.openxmlformats.org/officeDocument/2006/relationships/image" Target="../media/image1310.png"/><Relationship Id="rId40" Type="http://schemas.openxmlformats.org/officeDocument/2006/relationships/image" Target="../media/image139.png"/><Relationship Id="rId45" Type="http://schemas.openxmlformats.org/officeDocument/2006/relationships/customXml" Target="../ink/ink186.xml"/><Relationship Id="rId66" Type="http://schemas.openxmlformats.org/officeDocument/2006/relationships/image" Target="../media/image108.png"/><Relationship Id="rId87" Type="http://schemas.openxmlformats.org/officeDocument/2006/relationships/customXml" Target="../ink/ink207.xml"/><Relationship Id="rId61" Type="http://schemas.openxmlformats.org/officeDocument/2006/relationships/customXml" Target="../ink/ink194.xml"/><Relationship Id="rId82" Type="http://schemas.openxmlformats.org/officeDocument/2006/relationships/image" Target="../media/image116.png"/><Relationship Id="rId19" Type="http://schemas.openxmlformats.org/officeDocument/2006/relationships/customXml" Target="../ink/ink17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6.png"/><Relationship Id="rId21" Type="http://schemas.openxmlformats.org/officeDocument/2006/relationships/customXml" Target="../ink/ink219.xml"/><Relationship Id="rId42" Type="http://schemas.openxmlformats.org/officeDocument/2006/relationships/image" Target="../media/image134.png"/><Relationship Id="rId47" Type="http://schemas.openxmlformats.org/officeDocument/2006/relationships/customXml" Target="../ink/ink232.xml"/><Relationship Id="rId63" Type="http://schemas.openxmlformats.org/officeDocument/2006/relationships/customXml" Target="../ink/ink240.xml"/><Relationship Id="rId68" Type="http://schemas.openxmlformats.org/officeDocument/2006/relationships/image" Target="../media/image103.png"/><Relationship Id="rId84" Type="http://schemas.openxmlformats.org/officeDocument/2006/relationships/image" Target="../media/image111.png"/><Relationship Id="rId89" Type="http://schemas.openxmlformats.org/officeDocument/2006/relationships/customXml" Target="../ink/ink253.xml"/><Relationship Id="rId16" Type="http://schemas.openxmlformats.org/officeDocument/2006/relationships/image" Target="../media/image121.png"/><Relationship Id="rId11" Type="http://schemas.openxmlformats.org/officeDocument/2006/relationships/customXml" Target="../ink/ink214.xml"/><Relationship Id="rId32" Type="http://schemas.openxmlformats.org/officeDocument/2006/relationships/image" Target="../media/image129.png"/><Relationship Id="rId37" Type="http://schemas.openxmlformats.org/officeDocument/2006/relationships/customXml" Target="../ink/ink227.xml"/><Relationship Id="rId53" Type="http://schemas.openxmlformats.org/officeDocument/2006/relationships/customXml" Target="../ink/ink235.xml"/><Relationship Id="rId58" Type="http://schemas.openxmlformats.org/officeDocument/2006/relationships/image" Target="../media/image98.png"/><Relationship Id="rId74" Type="http://schemas.openxmlformats.org/officeDocument/2006/relationships/image" Target="../media/image106.png"/><Relationship Id="rId79" Type="http://schemas.openxmlformats.org/officeDocument/2006/relationships/customXml" Target="../ink/ink248.xml"/><Relationship Id="rId102" Type="http://schemas.openxmlformats.org/officeDocument/2006/relationships/image" Target="../media/image1200.png"/><Relationship Id="rId5" Type="http://schemas.openxmlformats.org/officeDocument/2006/relationships/customXml" Target="../ink/ink211.xml"/><Relationship Id="rId90" Type="http://schemas.openxmlformats.org/officeDocument/2006/relationships/image" Target="../media/image114.png"/><Relationship Id="rId95" Type="http://schemas.openxmlformats.org/officeDocument/2006/relationships/customXml" Target="../ink/ink256.xml"/><Relationship Id="rId22" Type="http://schemas.openxmlformats.org/officeDocument/2006/relationships/image" Target="../media/image124.png"/><Relationship Id="rId27" Type="http://schemas.openxmlformats.org/officeDocument/2006/relationships/customXml" Target="../ink/ink222.xml"/><Relationship Id="rId43" Type="http://schemas.openxmlformats.org/officeDocument/2006/relationships/customXml" Target="../ink/ink230.xml"/><Relationship Id="rId48" Type="http://schemas.openxmlformats.org/officeDocument/2006/relationships/image" Target="../media/image137.png"/><Relationship Id="rId64" Type="http://schemas.openxmlformats.org/officeDocument/2006/relationships/image" Target="../media/image101.png"/><Relationship Id="rId69" Type="http://schemas.openxmlformats.org/officeDocument/2006/relationships/customXml" Target="../ink/ink243.xml"/><Relationship Id="rId80" Type="http://schemas.openxmlformats.org/officeDocument/2006/relationships/image" Target="../media/image109.png"/><Relationship Id="rId85" Type="http://schemas.openxmlformats.org/officeDocument/2006/relationships/customXml" Target="../ink/ink251.xml"/><Relationship Id="rId12" Type="http://schemas.openxmlformats.org/officeDocument/2006/relationships/image" Target="../media/image145.png"/><Relationship Id="rId17" Type="http://schemas.openxmlformats.org/officeDocument/2006/relationships/customXml" Target="../ink/ink217.xml"/><Relationship Id="rId25" Type="http://schemas.openxmlformats.org/officeDocument/2006/relationships/customXml" Target="../ink/ink221.xml"/><Relationship Id="rId33" Type="http://schemas.openxmlformats.org/officeDocument/2006/relationships/customXml" Target="../ink/ink225.xml"/><Relationship Id="rId38" Type="http://schemas.openxmlformats.org/officeDocument/2006/relationships/image" Target="../media/image132.png"/><Relationship Id="rId46" Type="http://schemas.openxmlformats.org/officeDocument/2006/relationships/image" Target="../media/image136.png"/><Relationship Id="rId59" Type="http://schemas.openxmlformats.org/officeDocument/2006/relationships/customXml" Target="../ink/ink238.xml"/><Relationship Id="rId67" Type="http://schemas.openxmlformats.org/officeDocument/2006/relationships/customXml" Target="../ink/ink242.xml"/><Relationship Id="rId103" Type="http://schemas.openxmlformats.org/officeDocument/2006/relationships/customXml" Target="../ink/ink260.xml"/><Relationship Id="rId20" Type="http://schemas.openxmlformats.org/officeDocument/2006/relationships/image" Target="../media/image123.png"/><Relationship Id="rId41" Type="http://schemas.openxmlformats.org/officeDocument/2006/relationships/customXml" Target="../ink/ink229.xml"/><Relationship Id="rId54" Type="http://schemas.openxmlformats.org/officeDocument/2006/relationships/image" Target="../media/image96.png"/><Relationship Id="rId62" Type="http://schemas.openxmlformats.org/officeDocument/2006/relationships/image" Target="../media/image1000.png"/><Relationship Id="rId70" Type="http://schemas.openxmlformats.org/officeDocument/2006/relationships/image" Target="../media/image104.png"/><Relationship Id="rId75" Type="http://schemas.openxmlformats.org/officeDocument/2006/relationships/customXml" Target="../ink/ink246.xml"/><Relationship Id="rId83" Type="http://schemas.openxmlformats.org/officeDocument/2006/relationships/customXml" Target="../ink/ink250.xml"/><Relationship Id="rId88" Type="http://schemas.openxmlformats.org/officeDocument/2006/relationships/image" Target="../media/image113.png"/><Relationship Id="rId91" Type="http://schemas.openxmlformats.org/officeDocument/2006/relationships/customXml" Target="../ink/ink254.xml"/><Relationship Id="rId96" Type="http://schemas.openxmlformats.org/officeDocument/2006/relationships/image" Target="../media/image117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2.png"/><Relationship Id="rId15" Type="http://schemas.openxmlformats.org/officeDocument/2006/relationships/customXml" Target="../ink/ink216.xml"/><Relationship Id="rId23" Type="http://schemas.openxmlformats.org/officeDocument/2006/relationships/customXml" Target="../ink/ink220.xml"/><Relationship Id="rId28" Type="http://schemas.openxmlformats.org/officeDocument/2006/relationships/image" Target="../media/image127.png"/><Relationship Id="rId36" Type="http://schemas.openxmlformats.org/officeDocument/2006/relationships/image" Target="../media/image1310.png"/><Relationship Id="rId49" Type="http://schemas.openxmlformats.org/officeDocument/2006/relationships/customXml" Target="../ink/ink233.xml"/><Relationship Id="rId57" Type="http://schemas.openxmlformats.org/officeDocument/2006/relationships/customXml" Target="../ink/ink237.xml"/><Relationship Id="rId10" Type="http://schemas.openxmlformats.org/officeDocument/2006/relationships/image" Target="../media/image144.png"/><Relationship Id="rId31" Type="http://schemas.openxmlformats.org/officeDocument/2006/relationships/customXml" Target="../ink/ink224.xml"/><Relationship Id="rId44" Type="http://schemas.openxmlformats.org/officeDocument/2006/relationships/image" Target="../media/image135.png"/><Relationship Id="rId52" Type="http://schemas.openxmlformats.org/officeDocument/2006/relationships/image" Target="../media/image139.png"/><Relationship Id="rId60" Type="http://schemas.openxmlformats.org/officeDocument/2006/relationships/image" Target="../media/image99.png"/><Relationship Id="rId65" Type="http://schemas.openxmlformats.org/officeDocument/2006/relationships/customXml" Target="../ink/ink241.xml"/><Relationship Id="rId73" Type="http://schemas.openxmlformats.org/officeDocument/2006/relationships/customXml" Target="../ink/ink245.xml"/><Relationship Id="rId78" Type="http://schemas.openxmlformats.org/officeDocument/2006/relationships/image" Target="../media/image108.png"/><Relationship Id="rId81" Type="http://schemas.openxmlformats.org/officeDocument/2006/relationships/customXml" Target="../ink/ink249.xml"/><Relationship Id="rId86" Type="http://schemas.openxmlformats.org/officeDocument/2006/relationships/image" Target="../media/image112.png"/><Relationship Id="rId94" Type="http://schemas.openxmlformats.org/officeDocument/2006/relationships/image" Target="../media/image116.png"/><Relationship Id="rId99" Type="http://schemas.openxmlformats.org/officeDocument/2006/relationships/customXml" Target="../ink/ink258.xml"/><Relationship Id="rId101" Type="http://schemas.openxmlformats.org/officeDocument/2006/relationships/customXml" Target="../ink/ink259.xml"/><Relationship Id="rId4" Type="http://schemas.openxmlformats.org/officeDocument/2006/relationships/image" Target="../media/image1410.png"/><Relationship Id="rId9" Type="http://schemas.openxmlformats.org/officeDocument/2006/relationships/customXml" Target="../ink/ink213.xml"/><Relationship Id="rId13" Type="http://schemas.openxmlformats.org/officeDocument/2006/relationships/customXml" Target="../ink/ink215.xml"/><Relationship Id="rId18" Type="http://schemas.openxmlformats.org/officeDocument/2006/relationships/image" Target="../media/image122.png"/><Relationship Id="rId39" Type="http://schemas.openxmlformats.org/officeDocument/2006/relationships/customXml" Target="../ink/ink228.xml"/><Relationship Id="rId34" Type="http://schemas.openxmlformats.org/officeDocument/2006/relationships/image" Target="../media/image1300.png"/><Relationship Id="rId50" Type="http://schemas.openxmlformats.org/officeDocument/2006/relationships/image" Target="../media/image138.png"/><Relationship Id="rId55" Type="http://schemas.openxmlformats.org/officeDocument/2006/relationships/customXml" Target="../ink/ink236.xml"/><Relationship Id="rId76" Type="http://schemas.openxmlformats.org/officeDocument/2006/relationships/image" Target="../media/image107.png"/><Relationship Id="rId97" Type="http://schemas.openxmlformats.org/officeDocument/2006/relationships/customXml" Target="../ink/ink257.xml"/><Relationship Id="rId104" Type="http://schemas.openxmlformats.org/officeDocument/2006/relationships/image" Target="../media/image1400.png"/><Relationship Id="rId7" Type="http://schemas.openxmlformats.org/officeDocument/2006/relationships/customXml" Target="../ink/ink212.xml"/><Relationship Id="rId71" Type="http://schemas.openxmlformats.org/officeDocument/2006/relationships/customXml" Target="../ink/ink244.xml"/><Relationship Id="rId92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29" Type="http://schemas.openxmlformats.org/officeDocument/2006/relationships/customXml" Target="../ink/ink223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231.xml"/><Relationship Id="rId66" Type="http://schemas.openxmlformats.org/officeDocument/2006/relationships/image" Target="../media/image102.png"/><Relationship Id="rId87" Type="http://schemas.openxmlformats.org/officeDocument/2006/relationships/customXml" Target="../ink/ink252.xml"/><Relationship Id="rId61" Type="http://schemas.openxmlformats.org/officeDocument/2006/relationships/customXml" Target="../ink/ink239.xml"/><Relationship Id="rId82" Type="http://schemas.openxmlformats.org/officeDocument/2006/relationships/image" Target="../media/image1100.png"/><Relationship Id="rId19" Type="http://schemas.openxmlformats.org/officeDocument/2006/relationships/customXml" Target="../ink/ink218.xml"/><Relationship Id="rId14" Type="http://schemas.openxmlformats.org/officeDocument/2006/relationships/image" Target="../media/image146.png"/><Relationship Id="rId30" Type="http://schemas.openxmlformats.org/officeDocument/2006/relationships/image" Target="../media/image128.png"/><Relationship Id="rId35" Type="http://schemas.openxmlformats.org/officeDocument/2006/relationships/customXml" Target="../ink/ink226.xml"/><Relationship Id="rId56" Type="http://schemas.openxmlformats.org/officeDocument/2006/relationships/image" Target="../media/image97.png"/><Relationship Id="rId77" Type="http://schemas.openxmlformats.org/officeDocument/2006/relationships/customXml" Target="../ink/ink247.xml"/><Relationship Id="rId100" Type="http://schemas.openxmlformats.org/officeDocument/2006/relationships/image" Target="../media/image119.png"/><Relationship Id="rId8" Type="http://schemas.openxmlformats.org/officeDocument/2006/relationships/image" Target="../media/image143.png"/><Relationship Id="rId51" Type="http://schemas.openxmlformats.org/officeDocument/2006/relationships/customXml" Target="../ink/ink234.xml"/><Relationship Id="rId72" Type="http://schemas.openxmlformats.org/officeDocument/2006/relationships/image" Target="../media/image105.png"/><Relationship Id="rId93" Type="http://schemas.openxmlformats.org/officeDocument/2006/relationships/customXml" Target="../ink/ink255.xml"/><Relationship Id="rId98" Type="http://schemas.openxmlformats.org/officeDocument/2006/relationships/image" Target="../media/image118.png"/><Relationship Id="rId3" Type="http://schemas.openxmlformats.org/officeDocument/2006/relationships/customXml" Target="../ink/ink210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2.png"/><Relationship Id="rId117" Type="http://schemas.openxmlformats.org/officeDocument/2006/relationships/customXml" Target="../ink/ink318.xml"/><Relationship Id="rId21" Type="http://schemas.openxmlformats.org/officeDocument/2006/relationships/customXml" Target="../ink/ink270.xml"/><Relationship Id="rId42" Type="http://schemas.openxmlformats.org/officeDocument/2006/relationships/image" Target="../media/image126.png"/><Relationship Id="rId47" Type="http://schemas.openxmlformats.org/officeDocument/2006/relationships/customXml" Target="../ink/ink283.xml"/><Relationship Id="rId63" Type="http://schemas.openxmlformats.org/officeDocument/2006/relationships/customXml" Target="../ink/ink291.xml"/><Relationship Id="rId68" Type="http://schemas.openxmlformats.org/officeDocument/2006/relationships/image" Target="../media/image139.png"/><Relationship Id="rId84" Type="http://schemas.openxmlformats.org/officeDocument/2006/relationships/image" Target="../media/image103.png"/><Relationship Id="rId89" Type="http://schemas.openxmlformats.org/officeDocument/2006/relationships/customXml" Target="../ink/ink304.xml"/><Relationship Id="rId112" Type="http://schemas.openxmlformats.org/officeDocument/2006/relationships/image" Target="../media/image117.png"/><Relationship Id="rId16" Type="http://schemas.openxmlformats.org/officeDocument/2006/relationships/image" Target="../media/image147.png"/><Relationship Id="rId107" Type="http://schemas.openxmlformats.org/officeDocument/2006/relationships/customXml" Target="../ink/ink313.xml"/><Relationship Id="rId11" Type="http://schemas.openxmlformats.org/officeDocument/2006/relationships/customXml" Target="../ink/ink265.xml"/><Relationship Id="rId32" Type="http://schemas.openxmlformats.org/officeDocument/2006/relationships/image" Target="../media/image121.png"/><Relationship Id="rId37" Type="http://schemas.openxmlformats.org/officeDocument/2006/relationships/customXml" Target="../ink/ink278.xml"/><Relationship Id="rId53" Type="http://schemas.openxmlformats.org/officeDocument/2006/relationships/customXml" Target="../ink/ink286.xml"/><Relationship Id="rId58" Type="http://schemas.openxmlformats.org/officeDocument/2006/relationships/image" Target="../media/image134.png"/><Relationship Id="rId74" Type="http://schemas.openxmlformats.org/officeDocument/2006/relationships/image" Target="../media/image98.png"/><Relationship Id="rId79" Type="http://schemas.openxmlformats.org/officeDocument/2006/relationships/customXml" Target="../ink/ink299.xml"/><Relationship Id="rId102" Type="http://schemas.openxmlformats.org/officeDocument/2006/relationships/image" Target="../media/image112.png"/><Relationship Id="rId5" Type="http://schemas.openxmlformats.org/officeDocument/2006/relationships/customXml" Target="../ink/ink262.xml"/><Relationship Id="rId90" Type="http://schemas.openxmlformats.org/officeDocument/2006/relationships/image" Target="../media/image106.png"/><Relationship Id="rId95" Type="http://schemas.openxmlformats.org/officeDocument/2006/relationships/customXml" Target="../ink/ink307.xml"/><Relationship Id="rId22" Type="http://schemas.openxmlformats.org/officeDocument/2006/relationships/image" Target="../media/image1500.png"/><Relationship Id="rId27" Type="http://schemas.openxmlformats.org/officeDocument/2006/relationships/customXml" Target="../ink/ink273.xml"/><Relationship Id="rId43" Type="http://schemas.openxmlformats.org/officeDocument/2006/relationships/customXml" Target="../ink/ink281.xml"/><Relationship Id="rId48" Type="http://schemas.openxmlformats.org/officeDocument/2006/relationships/image" Target="../media/image129.png"/><Relationship Id="rId64" Type="http://schemas.openxmlformats.org/officeDocument/2006/relationships/image" Target="../media/image137.png"/><Relationship Id="rId69" Type="http://schemas.openxmlformats.org/officeDocument/2006/relationships/customXml" Target="../ink/ink294.xml"/><Relationship Id="rId113" Type="http://schemas.openxmlformats.org/officeDocument/2006/relationships/customXml" Target="../ink/ink316.xml"/><Relationship Id="rId118" Type="http://schemas.openxmlformats.org/officeDocument/2006/relationships/image" Target="../media/image1200.png"/><Relationship Id="rId80" Type="http://schemas.openxmlformats.org/officeDocument/2006/relationships/image" Target="../media/image101.png"/><Relationship Id="rId85" Type="http://schemas.openxmlformats.org/officeDocument/2006/relationships/customXml" Target="../ink/ink302.xml"/><Relationship Id="rId12" Type="http://schemas.openxmlformats.org/officeDocument/2006/relationships/image" Target="../media/image145.png"/><Relationship Id="rId17" Type="http://schemas.openxmlformats.org/officeDocument/2006/relationships/customXml" Target="../ink/ink268.xml"/><Relationship Id="rId33" Type="http://schemas.openxmlformats.org/officeDocument/2006/relationships/customXml" Target="../ink/ink276.xml"/><Relationship Id="rId38" Type="http://schemas.openxmlformats.org/officeDocument/2006/relationships/image" Target="../media/image124.png"/><Relationship Id="rId59" Type="http://schemas.openxmlformats.org/officeDocument/2006/relationships/customXml" Target="../ink/ink289.xml"/><Relationship Id="rId103" Type="http://schemas.openxmlformats.org/officeDocument/2006/relationships/customXml" Target="../ink/ink311.xml"/><Relationship Id="rId108" Type="http://schemas.openxmlformats.org/officeDocument/2006/relationships/image" Target="../media/image115.png"/><Relationship Id="rId54" Type="http://schemas.openxmlformats.org/officeDocument/2006/relationships/image" Target="../media/image132.png"/><Relationship Id="rId70" Type="http://schemas.openxmlformats.org/officeDocument/2006/relationships/image" Target="../media/image96.png"/><Relationship Id="rId75" Type="http://schemas.openxmlformats.org/officeDocument/2006/relationships/customXml" Target="../ink/ink297.xml"/><Relationship Id="rId91" Type="http://schemas.openxmlformats.org/officeDocument/2006/relationships/customXml" Target="../ink/ink305.xml"/><Relationship Id="rId96" Type="http://schemas.openxmlformats.org/officeDocument/2006/relationships/image" Target="../media/image10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2.png"/><Relationship Id="rId23" Type="http://schemas.openxmlformats.org/officeDocument/2006/relationships/customXml" Target="../ink/ink271.xml"/><Relationship Id="rId28" Type="http://schemas.openxmlformats.org/officeDocument/2006/relationships/image" Target="../media/image153.png"/><Relationship Id="rId49" Type="http://schemas.openxmlformats.org/officeDocument/2006/relationships/customXml" Target="../ink/ink284.xml"/><Relationship Id="rId114" Type="http://schemas.openxmlformats.org/officeDocument/2006/relationships/image" Target="../media/image118.png"/><Relationship Id="rId119" Type="http://schemas.openxmlformats.org/officeDocument/2006/relationships/customXml" Target="../ink/ink319.xml"/><Relationship Id="rId10" Type="http://schemas.openxmlformats.org/officeDocument/2006/relationships/image" Target="../media/image144.png"/><Relationship Id="rId31" Type="http://schemas.openxmlformats.org/officeDocument/2006/relationships/customXml" Target="../ink/ink275.xml"/><Relationship Id="rId44" Type="http://schemas.openxmlformats.org/officeDocument/2006/relationships/image" Target="../media/image127.png"/><Relationship Id="rId52" Type="http://schemas.openxmlformats.org/officeDocument/2006/relationships/image" Target="../media/image1310.png"/><Relationship Id="rId60" Type="http://schemas.openxmlformats.org/officeDocument/2006/relationships/image" Target="../media/image135.png"/><Relationship Id="rId65" Type="http://schemas.openxmlformats.org/officeDocument/2006/relationships/customXml" Target="../ink/ink292.xml"/><Relationship Id="rId73" Type="http://schemas.openxmlformats.org/officeDocument/2006/relationships/customXml" Target="../ink/ink296.xml"/><Relationship Id="rId78" Type="http://schemas.openxmlformats.org/officeDocument/2006/relationships/image" Target="../media/image1000.png"/><Relationship Id="rId81" Type="http://schemas.openxmlformats.org/officeDocument/2006/relationships/customXml" Target="../ink/ink300.xml"/><Relationship Id="rId86" Type="http://schemas.openxmlformats.org/officeDocument/2006/relationships/image" Target="../media/image104.png"/><Relationship Id="rId94" Type="http://schemas.openxmlformats.org/officeDocument/2006/relationships/image" Target="../media/image108.png"/><Relationship Id="rId99" Type="http://schemas.openxmlformats.org/officeDocument/2006/relationships/customXml" Target="../ink/ink309.xml"/><Relationship Id="rId101" Type="http://schemas.openxmlformats.org/officeDocument/2006/relationships/customXml" Target="../ink/ink310.xml"/><Relationship Id="rId4" Type="http://schemas.openxmlformats.org/officeDocument/2006/relationships/image" Target="../media/image1410.png"/><Relationship Id="rId9" Type="http://schemas.openxmlformats.org/officeDocument/2006/relationships/customXml" Target="../ink/ink264.xml"/><Relationship Id="rId13" Type="http://schemas.openxmlformats.org/officeDocument/2006/relationships/customXml" Target="../ink/ink266.xml"/><Relationship Id="rId18" Type="http://schemas.openxmlformats.org/officeDocument/2006/relationships/image" Target="../media/image148.png"/><Relationship Id="rId39" Type="http://schemas.openxmlformats.org/officeDocument/2006/relationships/customXml" Target="../ink/ink279.xml"/><Relationship Id="rId109" Type="http://schemas.openxmlformats.org/officeDocument/2006/relationships/customXml" Target="../ink/ink314.xml"/><Relationship Id="rId34" Type="http://schemas.openxmlformats.org/officeDocument/2006/relationships/image" Target="../media/image122.png"/><Relationship Id="rId50" Type="http://schemas.openxmlformats.org/officeDocument/2006/relationships/image" Target="../media/image1300.png"/><Relationship Id="rId55" Type="http://schemas.openxmlformats.org/officeDocument/2006/relationships/customXml" Target="../ink/ink287.xml"/><Relationship Id="rId76" Type="http://schemas.openxmlformats.org/officeDocument/2006/relationships/image" Target="../media/image99.png"/><Relationship Id="rId97" Type="http://schemas.openxmlformats.org/officeDocument/2006/relationships/customXml" Target="../ink/ink308.xml"/><Relationship Id="rId104" Type="http://schemas.openxmlformats.org/officeDocument/2006/relationships/image" Target="../media/image113.png"/><Relationship Id="rId120" Type="http://schemas.openxmlformats.org/officeDocument/2006/relationships/image" Target="../media/image1400.png"/><Relationship Id="rId7" Type="http://schemas.openxmlformats.org/officeDocument/2006/relationships/customXml" Target="../ink/ink263.xml"/><Relationship Id="rId71" Type="http://schemas.openxmlformats.org/officeDocument/2006/relationships/customXml" Target="../ink/ink295.xml"/><Relationship Id="rId92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29" Type="http://schemas.openxmlformats.org/officeDocument/2006/relationships/customXml" Target="../ink/ink274.xml"/><Relationship Id="rId24" Type="http://schemas.openxmlformats.org/officeDocument/2006/relationships/image" Target="../media/image1510.png"/><Relationship Id="rId40" Type="http://schemas.openxmlformats.org/officeDocument/2006/relationships/image" Target="../media/image125.png"/><Relationship Id="rId45" Type="http://schemas.openxmlformats.org/officeDocument/2006/relationships/customXml" Target="../ink/ink282.xml"/><Relationship Id="rId66" Type="http://schemas.openxmlformats.org/officeDocument/2006/relationships/image" Target="../media/image138.png"/><Relationship Id="rId87" Type="http://schemas.openxmlformats.org/officeDocument/2006/relationships/customXml" Target="../ink/ink303.xml"/><Relationship Id="rId110" Type="http://schemas.openxmlformats.org/officeDocument/2006/relationships/image" Target="../media/image116.png"/><Relationship Id="rId115" Type="http://schemas.openxmlformats.org/officeDocument/2006/relationships/customXml" Target="../ink/ink317.xml"/><Relationship Id="rId61" Type="http://schemas.openxmlformats.org/officeDocument/2006/relationships/customXml" Target="../ink/ink290.xml"/><Relationship Id="rId82" Type="http://schemas.openxmlformats.org/officeDocument/2006/relationships/image" Target="../media/image102.png"/><Relationship Id="rId19" Type="http://schemas.openxmlformats.org/officeDocument/2006/relationships/customXml" Target="../ink/ink269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277.xml"/><Relationship Id="rId56" Type="http://schemas.openxmlformats.org/officeDocument/2006/relationships/image" Target="../media/image133.png"/><Relationship Id="rId77" Type="http://schemas.openxmlformats.org/officeDocument/2006/relationships/customXml" Target="../ink/ink298.xml"/><Relationship Id="rId100" Type="http://schemas.openxmlformats.org/officeDocument/2006/relationships/image" Target="../media/image111.png"/><Relationship Id="rId105" Type="http://schemas.openxmlformats.org/officeDocument/2006/relationships/customXml" Target="../ink/ink312.xml"/><Relationship Id="rId8" Type="http://schemas.openxmlformats.org/officeDocument/2006/relationships/image" Target="../media/image143.png"/><Relationship Id="rId51" Type="http://schemas.openxmlformats.org/officeDocument/2006/relationships/customXml" Target="../ink/ink285.xml"/><Relationship Id="rId72" Type="http://schemas.openxmlformats.org/officeDocument/2006/relationships/image" Target="../media/image97.png"/><Relationship Id="rId93" Type="http://schemas.openxmlformats.org/officeDocument/2006/relationships/customXml" Target="../ink/ink306.xml"/><Relationship Id="rId98" Type="http://schemas.openxmlformats.org/officeDocument/2006/relationships/image" Target="../media/image1100.png"/><Relationship Id="rId3" Type="http://schemas.openxmlformats.org/officeDocument/2006/relationships/customXml" Target="../ink/ink261.xml"/><Relationship Id="rId25" Type="http://schemas.openxmlformats.org/officeDocument/2006/relationships/customXml" Target="../ink/ink272.xml"/><Relationship Id="rId46" Type="http://schemas.openxmlformats.org/officeDocument/2006/relationships/image" Target="../media/image128.png"/><Relationship Id="rId67" Type="http://schemas.openxmlformats.org/officeDocument/2006/relationships/customXml" Target="../ink/ink293.xml"/><Relationship Id="rId116" Type="http://schemas.openxmlformats.org/officeDocument/2006/relationships/image" Target="../media/image119.png"/><Relationship Id="rId20" Type="http://schemas.openxmlformats.org/officeDocument/2006/relationships/image" Target="../media/image149.png"/><Relationship Id="rId41" Type="http://schemas.openxmlformats.org/officeDocument/2006/relationships/customXml" Target="../ink/ink280.xml"/><Relationship Id="rId62" Type="http://schemas.openxmlformats.org/officeDocument/2006/relationships/image" Target="../media/image136.png"/><Relationship Id="rId83" Type="http://schemas.openxmlformats.org/officeDocument/2006/relationships/customXml" Target="../ink/ink301.xml"/><Relationship Id="rId88" Type="http://schemas.openxmlformats.org/officeDocument/2006/relationships/image" Target="../media/image105.png"/><Relationship Id="rId111" Type="http://schemas.openxmlformats.org/officeDocument/2006/relationships/customXml" Target="../ink/ink315.xml"/><Relationship Id="rId15" Type="http://schemas.openxmlformats.org/officeDocument/2006/relationships/customXml" Target="../ink/ink267.xml"/><Relationship Id="rId36" Type="http://schemas.openxmlformats.org/officeDocument/2006/relationships/image" Target="../media/image123.png"/><Relationship Id="rId57" Type="http://schemas.openxmlformats.org/officeDocument/2006/relationships/customXml" Target="../ink/ink288.xml"/><Relationship Id="rId106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77.xml"/><Relationship Id="rId21" Type="http://schemas.openxmlformats.org/officeDocument/2006/relationships/customXml" Target="../ink/ink329.xml"/><Relationship Id="rId42" Type="http://schemas.openxmlformats.org/officeDocument/2006/relationships/image" Target="../media/image1600.png"/><Relationship Id="rId47" Type="http://schemas.openxmlformats.org/officeDocument/2006/relationships/customXml" Target="../ink/ink342.xml"/><Relationship Id="rId63" Type="http://schemas.openxmlformats.org/officeDocument/2006/relationships/customXml" Target="../ink/ink350.xml"/><Relationship Id="rId68" Type="http://schemas.openxmlformats.org/officeDocument/2006/relationships/image" Target="../media/image132.png"/><Relationship Id="rId84" Type="http://schemas.openxmlformats.org/officeDocument/2006/relationships/image" Target="../media/image96.png"/><Relationship Id="rId89" Type="http://schemas.openxmlformats.org/officeDocument/2006/relationships/customXml" Target="../ink/ink363.xml"/><Relationship Id="rId112" Type="http://schemas.openxmlformats.org/officeDocument/2006/relationships/image" Target="../media/image1100.png"/><Relationship Id="rId16" Type="http://schemas.openxmlformats.org/officeDocument/2006/relationships/image" Target="../media/image147.png"/><Relationship Id="rId107" Type="http://schemas.openxmlformats.org/officeDocument/2006/relationships/customXml" Target="../ink/ink372.xml"/><Relationship Id="rId11" Type="http://schemas.openxmlformats.org/officeDocument/2006/relationships/customXml" Target="../ink/ink324.xml"/><Relationship Id="rId32" Type="http://schemas.openxmlformats.org/officeDocument/2006/relationships/image" Target="../media/image155.png"/><Relationship Id="rId37" Type="http://schemas.openxmlformats.org/officeDocument/2006/relationships/customXml" Target="../ink/ink337.xml"/><Relationship Id="rId53" Type="http://schemas.openxmlformats.org/officeDocument/2006/relationships/customXml" Target="../ink/ink345.xml"/><Relationship Id="rId58" Type="http://schemas.openxmlformats.org/officeDocument/2006/relationships/image" Target="../media/image127.png"/><Relationship Id="rId74" Type="http://schemas.openxmlformats.org/officeDocument/2006/relationships/image" Target="../media/image135.png"/><Relationship Id="rId79" Type="http://schemas.openxmlformats.org/officeDocument/2006/relationships/customXml" Target="../ink/ink358.xml"/><Relationship Id="rId102" Type="http://schemas.openxmlformats.org/officeDocument/2006/relationships/image" Target="../media/image105.png"/><Relationship Id="rId123" Type="http://schemas.openxmlformats.org/officeDocument/2006/relationships/customXml" Target="../ink/ink380.xml"/><Relationship Id="rId128" Type="http://schemas.openxmlformats.org/officeDocument/2006/relationships/image" Target="../media/image118.png"/><Relationship Id="rId5" Type="http://schemas.openxmlformats.org/officeDocument/2006/relationships/customXml" Target="../ink/ink321.xml"/><Relationship Id="rId90" Type="http://schemas.openxmlformats.org/officeDocument/2006/relationships/image" Target="../media/image99.png"/><Relationship Id="rId95" Type="http://schemas.openxmlformats.org/officeDocument/2006/relationships/customXml" Target="../ink/ink366.xml"/><Relationship Id="rId22" Type="http://schemas.openxmlformats.org/officeDocument/2006/relationships/image" Target="../media/image1500.png"/><Relationship Id="rId27" Type="http://schemas.openxmlformats.org/officeDocument/2006/relationships/customXml" Target="../ink/ink332.xml"/><Relationship Id="rId43" Type="http://schemas.openxmlformats.org/officeDocument/2006/relationships/customXml" Target="../ink/ink340.xml"/><Relationship Id="rId48" Type="http://schemas.openxmlformats.org/officeDocument/2006/relationships/image" Target="../media/image122.png"/><Relationship Id="rId64" Type="http://schemas.openxmlformats.org/officeDocument/2006/relationships/image" Target="../media/image1300.png"/><Relationship Id="rId69" Type="http://schemas.openxmlformats.org/officeDocument/2006/relationships/customXml" Target="../ink/ink353.xml"/><Relationship Id="rId113" Type="http://schemas.openxmlformats.org/officeDocument/2006/relationships/customXml" Target="../ink/ink375.xml"/><Relationship Id="rId118" Type="http://schemas.openxmlformats.org/officeDocument/2006/relationships/image" Target="../media/image113.png"/><Relationship Id="rId80" Type="http://schemas.openxmlformats.org/officeDocument/2006/relationships/image" Target="../media/image138.png"/><Relationship Id="rId85" Type="http://schemas.openxmlformats.org/officeDocument/2006/relationships/customXml" Target="../ink/ink361.xml"/><Relationship Id="rId12" Type="http://schemas.openxmlformats.org/officeDocument/2006/relationships/image" Target="../media/image145.png"/><Relationship Id="rId17" Type="http://schemas.openxmlformats.org/officeDocument/2006/relationships/customXml" Target="../ink/ink327.xml"/><Relationship Id="rId33" Type="http://schemas.openxmlformats.org/officeDocument/2006/relationships/customXml" Target="../ink/ink335.xml"/><Relationship Id="rId38" Type="http://schemas.openxmlformats.org/officeDocument/2006/relationships/image" Target="../media/image158.png"/><Relationship Id="rId59" Type="http://schemas.openxmlformats.org/officeDocument/2006/relationships/customXml" Target="../ink/ink348.xml"/><Relationship Id="rId103" Type="http://schemas.openxmlformats.org/officeDocument/2006/relationships/customXml" Target="../ink/ink370.xml"/><Relationship Id="rId108" Type="http://schemas.openxmlformats.org/officeDocument/2006/relationships/image" Target="../media/image108.png"/><Relationship Id="rId124" Type="http://schemas.openxmlformats.org/officeDocument/2006/relationships/image" Target="../media/image116.png"/><Relationship Id="rId129" Type="http://schemas.openxmlformats.org/officeDocument/2006/relationships/customXml" Target="../ink/ink383.xml"/><Relationship Id="rId54" Type="http://schemas.openxmlformats.org/officeDocument/2006/relationships/image" Target="../media/image125.png"/><Relationship Id="rId70" Type="http://schemas.openxmlformats.org/officeDocument/2006/relationships/image" Target="../media/image133.png"/><Relationship Id="rId75" Type="http://schemas.openxmlformats.org/officeDocument/2006/relationships/customXml" Target="../ink/ink356.xml"/><Relationship Id="rId91" Type="http://schemas.openxmlformats.org/officeDocument/2006/relationships/customXml" Target="../ink/ink364.xml"/><Relationship Id="rId96" Type="http://schemas.openxmlformats.org/officeDocument/2006/relationships/image" Target="../media/image10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2.png"/><Relationship Id="rId23" Type="http://schemas.openxmlformats.org/officeDocument/2006/relationships/customXml" Target="../ink/ink330.xml"/><Relationship Id="rId28" Type="http://schemas.openxmlformats.org/officeDocument/2006/relationships/image" Target="../media/image153.png"/><Relationship Id="rId49" Type="http://schemas.openxmlformats.org/officeDocument/2006/relationships/customXml" Target="../ink/ink343.xml"/><Relationship Id="rId114" Type="http://schemas.openxmlformats.org/officeDocument/2006/relationships/image" Target="../media/image111.png"/><Relationship Id="rId119" Type="http://schemas.openxmlformats.org/officeDocument/2006/relationships/customXml" Target="../ink/ink378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351.xml"/><Relationship Id="rId81" Type="http://schemas.openxmlformats.org/officeDocument/2006/relationships/customXml" Target="../ink/ink359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" Type="http://schemas.openxmlformats.org/officeDocument/2006/relationships/customXml" Target="../ink/ink325.xml"/><Relationship Id="rId18" Type="http://schemas.openxmlformats.org/officeDocument/2006/relationships/image" Target="../media/image148.png"/><Relationship Id="rId39" Type="http://schemas.openxmlformats.org/officeDocument/2006/relationships/customXml" Target="../ink/ink338.xml"/><Relationship Id="rId109" Type="http://schemas.openxmlformats.org/officeDocument/2006/relationships/customXml" Target="../ink/ink373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346.xml"/><Relationship Id="rId76" Type="http://schemas.openxmlformats.org/officeDocument/2006/relationships/image" Target="../media/image136.png"/><Relationship Id="rId97" Type="http://schemas.openxmlformats.org/officeDocument/2006/relationships/customXml" Target="../ink/ink367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381.xml"/><Relationship Id="rId7" Type="http://schemas.openxmlformats.org/officeDocument/2006/relationships/customXml" Target="../ink/ink322.xml"/><Relationship Id="rId71" Type="http://schemas.openxmlformats.org/officeDocument/2006/relationships/customXml" Target="../ink/ink354.xml"/><Relationship Id="rId92" Type="http://schemas.openxmlformats.org/officeDocument/2006/relationships/image" Target="../media/image1000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333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341.xml"/><Relationship Id="rId66" Type="http://schemas.openxmlformats.org/officeDocument/2006/relationships/image" Target="../media/image1310.png"/><Relationship Id="rId87" Type="http://schemas.openxmlformats.org/officeDocument/2006/relationships/customXml" Target="../ink/ink362.xml"/><Relationship Id="rId110" Type="http://schemas.openxmlformats.org/officeDocument/2006/relationships/image" Target="../media/image109.png"/><Relationship Id="rId115" Type="http://schemas.openxmlformats.org/officeDocument/2006/relationships/customXml" Target="../ink/ink376.xml"/><Relationship Id="rId131" Type="http://schemas.openxmlformats.org/officeDocument/2006/relationships/customXml" Target="../ink/ink384.xml"/><Relationship Id="rId61" Type="http://schemas.openxmlformats.org/officeDocument/2006/relationships/customXml" Target="../ink/ink349.xml"/><Relationship Id="rId82" Type="http://schemas.openxmlformats.org/officeDocument/2006/relationships/image" Target="../media/image139.png"/><Relationship Id="rId19" Type="http://schemas.openxmlformats.org/officeDocument/2006/relationships/customXml" Target="../ink/ink328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336.xml"/><Relationship Id="rId56" Type="http://schemas.openxmlformats.org/officeDocument/2006/relationships/image" Target="../media/image126.png"/><Relationship Id="rId77" Type="http://schemas.openxmlformats.org/officeDocument/2006/relationships/customXml" Target="../ink/ink357.xml"/><Relationship Id="rId100" Type="http://schemas.openxmlformats.org/officeDocument/2006/relationships/image" Target="../media/image104.png"/><Relationship Id="rId105" Type="http://schemas.openxmlformats.org/officeDocument/2006/relationships/customXml" Target="../ink/ink371.xml"/><Relationship Id="rId126" Type="http://schemas.openxmlformats.org/officeDocument/2006/relationships/image" Target="../media/image117.png"/><Relationship Id="rId8" Type="http://schemas.openxmlformats.org/officeDocument/2006/relationships/image" Target="../media/image143.png"/><Relationship Id="rId51" Type="http://schemas.openxmlformats.org/officeDocument/2006/relationships/customXml" Target="../ink/ink344.xml"/><Relationship Id="rId72" Type="http://schemas.openxmlformats.org/officeDocument/2006/relationships/image" Target="../media/image134.png"/><Relationship Id="rId93" Type="http://schemas.openxmlformats.org/officeDocument/2006/relationships/customXml" Target="../ink/ink365.xml"/><Relationship Id="rId98" Type="http://schemas.openxmlformats.org/officeDocument/2006/relationships/image" Target="../media/image103.png"/><Relationship Id="rId121" Type="http://schemas.openxmlformats.org/officeDocument/2006/relationships/customXml" Target="../ink/ink379.xml"/><Relationship Id="rId3" Type="http://schemas.openxmlformats.org/officeDocument/2006/relationships/customXml" Target="../ink/ink320.xml"/><Relationship Id="rId25" Type="http://schemas.openxmlformats.org/officeDocument/2006/relationships/customXml" Target="../ink/ink331.xml"/><Relationship Id="rId46" Type="http://schemas.openxmlformats.org/officeDocument/2006/relationships/image" Target="../media/image121.png"/><Relationship Id="rId67" Type="http://schemas.openxmlformats.org/officeDocument/2006/relationships/customXml" Target="../ink/ink352.xml"/><Relationship Id="rId116" Type="http://schemas.openxmlformats.org/officeDocument/2006/relationships/image" Target="../media/image112.png"/><Relationship Id="rId20" Type="http://schemas.openxmlformats.org/officeDocument/2006/relationships/image" Target="../media/image149.png"/><Relationship Id="rId41" Type="http://schemas.openxmlformats.org/officeDocument/2006/relationships/customXml" Target="../ink/ink339.xml"/><Relationship Id="rId62" Type="http://schemas.openxmlformats.org/officeDocument/2006/relationships/image" Target="../media/image129.png"/><Relationship Id="rId83" Type="http://schemas.openxmlformats.org/officeDocument/2006/relationships/customXml" Target="../ink/ink360.xml"/><Relationship Id="rId88" Type="http://schemas.openxmlformats.org/officeDocument/2006/relationships/image" Target="../media/image98.png"/><Relationship Id="rId111" Type="http://schemas.openxmlformats.org/officeDocument/2006/relationships/customXml" Target="../ink/ink374.xml"/><Relationship Id="rId132" Type="http://schemas.openxmlformats.org/officeDocument/2006/relationships/image" Target="../media/image1200.png"/><Relationship Id="rId15" Type="http://schemas.openxmlformats.org/officeDocument/2006/relationships/customXml" Target="../ink/ink326.xml"/><Relationship Id="rId36" Type="http://schemas.openxmlformats.org/officeDocument/2006/relationships/image" Target="../media/image157.png"/><Relationship Id="rId57" Type="http://schemas.openxmlformats.org/officeDocument/2006/relationships/customXml" Target="../ink/ink347.xml"/><Relationship Id="rId106" Type="http://schemas.openxmlformats.org/officeDocument/2006/relationships/image" Target="../media/image107.png"/><Relationship Id="rId127" Type="http://schemas.openxmlformats.org/officeDocument/2006/relationships/customXml" Target="../ink/ink382.xml"/><Relationship Id="rId10" Type="http://schemas.openxmlformats.org/officeDocument/2006/relationships/image" Target="../media/image144.png"/><Relationship Id="rId31" Type="http://schemas.openxmlformats.org/officeDocument/2006/relationships/customXml" Target="../ink/ink334.xml"/><Relationship Id="rId52" Type="http://schemas.openxmlformats.org/officeDocument/2006/relationships/image" Target="../media/image124.png"/><Relationship Id="rId73" Type="http://schemas.openxmlformats.org/officeDocument/2006/relationships/customXml" Target="../ink/ink355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122" Type="http://schemas.openxmlformats.org/officeDocument/2006/relationships/image" Target="../media/image115.png"/><Relationship Id="rId4" Type="http://schemas.openxmlformats.org/officeDocument/2006/relationships/image" Target="../media/image1410.png"/><Relationship Id="rId9" Type="http://schemas.openxmlformats.org/officeDocument/2006/relationships/customXml" Target="../ink/ink323.xml"/><Relationship Id="rId26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2.xml"/><Relationship Id="rId21" Type="http://schemas.openxmlformats.org/officeDocument/2006/relationships/customXml" Target="../ink/ink394.xml"/><Relationship Id="rId42" Type="http://schemas.openxmlformats.org/officeDocument/2006/relationships/image" Target="../media/image1600.png"/><Relationship Id="rId63" Type="http://schemas.openxmlformats.org/officeDocument/2006/relationships/customXml" Target="../ink/ink415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07" Type="http://schemas.openxmlformats.org/officeDocument/2006/relationships/customXml" Target="../ink/ink437.xml"/><Relationship Id="rId11" Type="http://schemas.openxmlformats.org/officeDocument/2006/relationships/customXml" Target="../ink/ink389.xml"/><Relationship Id="rId32" Type="http://schemas.openxmlformats.org/officeDocument/2006/relationships/image" Target="../media/image155.png"/><Relationship Id="rId53" Type="http://schemas.openxmlformats.org/officeDocument/2006/relationships/customXml" Target="../ink/ink410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5" Type="http://schemas.openxmlformats.org/officeDocument/2006/relationships/customXml" Target="../ink/ink386.xml"/><Relationship Id="rId90" Type="http://schemas.openxmlformats.org/officeDocument/2006/relationships/image" Target="../media/image99.png"/><Relationship Id="rId95" Type="http://schemas.openxmlformats.org/officeDocument/2006/relationships/customXml" Target="../ink/ink431.xml"/><Relationship Id="rId22" Type="http://schemas.openxmlformats.org/officeDocument/2006/relationships/image" Target="../media/image1500.png"/><Relationship Id="rId27" Type="http://schemas.openxmlformats.org/officeDocument/2006/relationships/customXml" Target="../ink/ink397.xml"/><Relationship Id="rId43" Type="http://schemas.openxmlformats.org/officeDocument/2006/relationships/customXml" Target="../ink/ink405.xml"/><Relationship Id="rId48" Type="http://schemas.openxmlformats.org/officeDocument/2006/relationships/image" Target="../media/image122.png"/><Relationship Id="rId64" Type="http://schemas.openxmlformats.org/officeDocument/2006/relationships/image" Target="../media/image1300.png"/><Relationship Id="rId69" Type="http://schemas.openxmlformats.org/officeDocument/2006/relationships/customXml" Target="../ink/ink418.xml"/><Relationship Id="rId113" Type="http://schemas.openxmlformats.org/officeDocument/2006/relationships/customXml" Target="../ink/ink440.xml"/><Relationship Id="rId118" Type="http://schemas.openxmlformats.org/officeDocument/2006/relationships/image" Target="../media/image113.png"/><Relationship Id="rId134" Type="http://schemas.openxmlformats.org/officeDocument/2006/relationships/image" Target="../media/image162.png"/><Relationship Id="rId139" Type="http://schemas.openxmlformats.org/officeDocument/2006/relationships/customXml" Target="../ink/ink453.xml"/><Relationship Id="rId80" Type="http://schemas.openxmlformats.org/officeDocument/2006/relationships/image" Target="../media/image138.png"/><Relationship Id="rId85" Type="http://schemas.openxmlformats.org/officeDocument/2006/relationships/customXml" Target="../ink/ink426.xml"/><Relationship Id="rId12" Type="http://schemas.openxmlformats.org/officeDocument/2006/relationships/image" Target="../media/image145.png"/><Relationship Id="rId17" Type="http://schemas.openxmlformats.org/officeDocument/2006/relationships/customXml" Target="../ink/ink392.xml"/><Relationship Id="rId33" Type="http://schemas.openxmlformats.org/officeDocument/2006/relationships/customXml" Target="../ink/ink400.xml"/><Relationship Id="rId38" Type="http://schemas.openxmlformats.org/officeDocument/2006/relationships/image" Target="../media/image158.png"/><Relationship Id="rId59" Type="http://schemas.openxmlformats.org/officeDocument/2006/relationships/customXml" Target="../ink/ink413.xml"/><Relationship Id="rId103" Type="http://schemas.openxmlformats.org/officeDocument/2006/relationships/customXml" Target="../ink/ink435.xml"/><Relationship Id="rId108" Type="http://schemas.openxmlformats.org/officeDocument/2006/relationships/image" Target="../media/image108.png"/><Relationship Id="rId124" Type="http://schemas.openxmlformats.org/officeDocument/2006/relationships/image" Target="../media/image116.png"/><Relationship Id="rId129" Type="http://schemas.openxmlformats.org/officeDocument/2006/relationships/customXml" Target="../ink/ink448.xml"/><Relationship Id="rId54" Type="http://schemas.openxmlformats.org/officeDocument/2006/relationships/image" Target="../media/image125.png"/><Relationship Id="rId70" Type="http://schemas.openxmlformats.org/officeDocument/2006/relationships/image" Target="../media/image133.png"/><Relationship Id="rId75" Type="http://schemas.openxmlformats.org/officeDocument/2006/relationships/customXml" Target="../ink/ink421.xml"/><Relationship Id="rId91" Type="http://schemas.openxmlformats.org/officeDocument/2006/relationships/customXml" Target="../ink/ink429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45" Type="http://schemas.openxmlformats.org/officeDocument/2006/relationships/customXml" Target="../ink/ink45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2.png"/><Relationship Id="rId23" Type="http://schemas.openxmlformats.org/officeDocument/2006/relationships/customXml" Target="../ink/ink395.xml"/><Relationship Id="rId28" Type="http://schemas.openxmlformats.org/officeDocument/2006/relationships/image" Target="../media/image153.png"/><Relationship Id="rId49" Type="http://schemas.openxmlformats.org/officeDocument/2006/relationships/customXml" Target="../ink/ink408.xml"/><Relationship Id="rId114" Type="http://schemas.openxmlformats.org/officeDocument/2006/relationships/image" Target="../media/image111.png"/><Relationship Id="rId119" Type="http://schemas.openxmlformats.org/officeDocument/2006/relationships/customXml" Target="../ink/ink443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416.xml"/><Relationship Id="rId81" Type="http://schemas.openxmlformats.org/officeDocument/2006/relationships/customXml" Target="../ink/ink424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5" Type="http://schemas.openxmlformats.org/officeDocument/2006/relationships/customXml" Target="../ink/ink451.xml"/><Relationship Id="rId13" Type="http://schemas.openxmlformats.org/officeDocument/2006/relationships/customXml" Target="../ink/ink390.xml"/><Relationship Id="rId18" Type="http://schemas.openxmlformats.org/officeDocument/2006/relationships/image" Target="../media/image148.png"/><Relationship Id="rId39" Type="http://schemas.openxmlformats.org/officeDocument/2006/relationships/customXml" Target="../ink/ink403.xml"/><Relationship Id="rId109" Type="http://schemas.openxmlformats.org/officeDocument/2006/relationships/customXml" Target="../ink/ink438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411.xml"/><Relationship Id="rId76" Type="http://schemas.openxmlformats.org/officeDocument/2006/relationships/image" Target="../media/image136.png"/><Relationship Id="rId97" Type="http://schemas.openxmlformats.org/officeDocument/2006/relationships/customXml" Target="../ink/ink432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446.xml"/><Relationship Id="rId141" Type="http://schemas.openxmlformats.org/officeDocument/2006/relationships/customXml" Target="../ink/ink454.xml"/><Relationship Id="rId146" Type="http://schemas.openxmlformats.org/officeDocument/2006/relationships/image" Target="../media/image168.png"/><Relationship Id="rId7" Type="http://schemas.openxmlformats.org/officeDocument/2006/relationships/customXml" Target="../ink/ink387.xml"/><Relationship Id="rId71" Type="http://schemas.openxmlformats.org/officeDocument/2006/relationships/customXml" Target="../ink/ink419.xml"/><Relationship Id="rId92" Type="http://schemas.openxmlformats.org/officeDocument/2006/relationships/image" Target="../media/image1000.png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398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406.xml"/><Relationship Id="rId66" Type="http://schemas.openxmlformats.org/officeDocument/2006/relationships/image" Target="../media/image1310.png"/><Relationship Id="rId87" Type="http://schemas.openxmlformats.org/officeDocument/2006/relationships/customXml" Target="../ink/ink427.xml"/><Relationship Id="rId110" Type="http://schemas.openxmlformats.org/officeDocument/2006/relationships/image" Target="../media/image109.png"/><Relationship Id="rId115" Type="http://schemas.openxmlformats.org/officeDocument/2006/relationships/customXml" Target="../ink/ink441.xml"/><Relationship Id="rId131" Type="http://schemas.openxmlformats.org/officeDocument/2006/relationships/customXml" Target="../ink/ink449.xml"/><Relationship Id="rId136" Type="http://schemas.openxmlformats.org/officeDocument/2006/relationships/image" Target="../media/image163.png"/><Relationship Id="rId61" Type="http://schemas.openxmlformats.org/officeDocument/2006/relationships/customXml" Target="../ink/ink414.xml"/><Relationship Id="rId82" Type="http://schemas.openxmlformats.org/officeDocument/2006/relationships/image" Target="../media/image139.png"/><Relationship Id="rId19" Type="http://schemas.openxmlformats.org/officeDocument/2006/relationships/customXml" Target="../ink/ink393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401.xml"/><Relationship Id="rId56" Type="http://schemas.openxmlformats.org/officeDocument/2006/relationships/image" Target="../media/image126.png"/><Relationship Id="rId77" Type="http://schemas.openxmlformats.org/officeDocument/2006/relationships/customXml" Target="../ink/ink422.xml"/><Relationship Id="rId100" Type="http://schemas.openxmlformats.org/officeDocument/2006/relationships/image" Target="../media/image104.png"/><Relationship Id="rId105" Type="http://schemas.openxmlformats.org/officeDocument/2006/relationships/customXml" Target="../ink/ink436.xml"/><Relationship Id="rId126" Type="http://schemas.openxmlformats.org/officeDocument/2006/relationships/image" Target="../media/image117.png"/><Relationship Id="rId147" Type="http://schemas.openxmlformats.org/officeDocument/2006/relationships/customXml" Target="../ink/ink457.xml"/><Relationship Id="rId8" Type="http://schemas.openxmlformats.org/officeDocument/2006/relationships/image" Target="../media/image143.png"/><Relationship Id="rId51" Type="http://schemas.openxmlformats.org/officeDocument/2006/relationships/customXml" Target="../ink/ink409.xml"/><Relationship Id="rId72" Type="http://schemas.openxmlformats.org/officeDocument/2006/relationships/image" Target="../media/image134.png"/><Relationship Id="rId93" Type="http://schemas.openxmlformats.org/officeDocument/2006/relationships/customXml" Target="../ink/ink430.xml"/><Relationship Id="rId98" Type="http://schemas.openxmlformats.org/officeDocument/2006/relationships/image" Target="../media/image103.png"/><Relationship Id="rId121" Type="http://schemas.openxmlformats.org/officeDocument/2006/relationships/customXml" Target="../ink/ink444.xml"/><Relationship Id="rId142" Type="http://schemas.openxmlformats.org/officeDocument/2006/relationships/image" Target="../media/image166.png"/><Relationship Id="rId3" Type="http://schemas.openxmlformats.org/officeDocument/2006/relationships/customXml" Target="../ink/ink385.xml"/><Relationship Id="rId25" Type="http://schemas.openxmlformats.org/officeDocument/2006/relationships/customXml" Target="../ink/ink396.xml"/><Relationship Id="rId46" Type="http://schemas.openxmlformats.org/officeDocument/2006/relationships/image" Target="../media/image121.png"/><Relationship Id="rId67" Type="http://schemas.openxmlformats.org/officeDocument/2006/relationships/customXml" Target="../ink/ink417.xml"/><Relationship Id="rId116" Type="http://schemas.openxmlformats.org/officeDocument/2006/relationships/image" Target="../media/image112.png"/><Relationship Id="rId137" Type="http://schemas.openxmlformats.org/officeDocument/2006/relationships/customXml" Target="../ink/ink452.xml"/><Relationship Id="rId20" Type="http://schemas.openxmlformats.org/officeDocument/2006/relationships/image" Target="../media/image149.png"/><Relationship Id="rId41" Type="http://schemas.openxmlformats.org/officeDocument/2006/relationships/customXml" Target="../ink/ink404.xml"/><Relationship Id="rId62" Type="http://schemas.openxmlformats.org/officeDocument/2006/relationships/image" Target="../media/image129.png"/><Relationship Id="rId83" Type="http://schemas.openxmlformats.org/officeDocument/2006/relationships/customXml" Target="../ink/ink425.xml"/><Relationship Id="rId88" Type="http://schemas.openxmlformats.org/officeDocument/2006/relationships/image" Target="../media/image98.png"/><Relationship Id="rId111" Type="http://schemas.openxmlformats.org/officeDocument/2006/relationships/customXml" Target="../ink/ink439.xml"/><Relationship Id="rId132" Type="http://schemas.openxmlformats.org/officeDocument/2006/relationships/image" Target="../media/image1200.png"/><Relationship Id="rId15" Type="http://schemas.openxmlformats.org/officeDocument/2006/relationships/customXml" Target="../ink/ink391.xml"/><Relationship Id="rId36" Type="http://schemas.openxmlformats.org/officeDocument/2006/relationships/image" Target="../media/image157.png"/><Relationship Id="rId57" Type="http://schemas.openxmlformats.org/officeDocument/2006/relationships/customXml" Target="../ink/ink412.xml"/><Relationship Id="rId106" Type="http://schemas.openxmlformats.org/officeDocument/2006/relationships/image" Target="../media/image107.png"/><Relationship Id="rId127" Type="http://schemas.openxmlformats.org/officeDocument/2006/relationships/customXml" Target="../ink/ink447.xml"/><Relationship Id="rId10" Type="http://schemas.openxmlformats.org/officeDocument/2006/relationships/image" Target="../media/image144.png"/><Relationship Id="rId31" Type="http://schemas.openxmlformats.org/officeDocument/2006/relationships/customXml" Target="../ink/ink399.xml"/><Relationship Id="rId52" Type="http://schemas.openxmlformats.org/officeDocument/2006/relationships/image" Target="../media/image124.png"/><Relationship Id="rId73" Type="http://schemas.openxmlformats.org/officeDocument/2006/relationships/customXml" Target="../ink/ink420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433.xml"/><Relationship Id="rId101" Type="http://schemas.openxmlformats.org/officeDocument/2006/relationships/customXml" Target="../ink/ink434.xml"/><Relationship Id="rId122" Type="http://schemas.openxmlformats.org/officeDocument/2006/relationships/image" Target="../media/image115.png"/><Relationship Id="rId143" Type="http://schemas.openxmlformats.org/officeDocument/2006/relationships/customXml" Target="../ink/ink455.xml"/><Relationship Id="rId148" Type="http://schemas.openxmlformats.org/officeDocument/2006/relationships/image" Target="../media/image169.png"/><Relationship Id="rId4" Type="http://schemas.openxmlformats.org/officeDocument/2006/relationships/image" Target="../media/image1410.png"/><Relationship Id="rId9" Type="http://schemas.openxmlformats.org/officeDocument/2006/relationships/customXml" Target="../ink/ink388.xml"/><Relationship Id="rId26" Type="http://schemas.openxmlformats.org/officeDocument/2006/relationships/image" Target="../media/image152.png"/><Relationship Id="rId47" Type="http://schemas.openxmlformats.org/officeDocument/2006/relationships/customXml" Target="../ink/ink407.xml"/><Relationship Id="rId68" Type="http://schemas.openxmlformats.org/officeDocument/2006/relationships/image" Target="../media/image132.png"/><Relationship Id="rId89" Type="http://schemas.openxmlformats.org/officeDocument/2006/relationships/customXml" Target="../ink/ink428.xml"/><Relationship Id="rId112" Type="http://schemas.openxmlformats.org/officeDocument/2006/relationships/image" Target="../media/image1100.png"/><Relationship Id="rId133" Type="http://schemas.openxmlformats.org/officeDocument/2006/relationships/customXml" Target="../ink/ink450.xml"/><Relationship Id="rId16" Type="http://schemas.openxmlformats.org/officeDocument/2006/relationships/image" Target="../media/image147.png"/><Relationship Id="rId37" Type="http://schemas.openxmlformats.org/officeDocument/2006/relationships/customXml" Target="../ink/ink402.xml"/><Relationship Id="rId58" Type="http://schemas.openxmlformats.org/officeDocument/2006/relationships/image" Target="../media/image127.png"/><Relationship Id="rId79" Type="http://schemas.openxmlformats.org/officeDocument/2006/relationships/customXml" Target="../ink/ink423.xml"/><Relationship Id="rId102" Type="http://schemas.openxmlformats.org/officeDocument/2006/relationships/image" Target="../media/image105.png"/><Relationship Id="rId123" Type="http://schemas.openxmlformats.org/officeDocument/2006/relationships/customXml" Target="../ink/ink445.xml"/><Relationship Id="rId144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5.xml"/><Relationship Id="rId21" Type="http://schemas.openxmlformats.org/officeDocument/2006/relationships/customXml" Target="../ink/ink467.xml"/><Relationship Id="rId42" Type="http://schemas.openxmlformats.org/officeDocument/2006/relationships/image" Target="../media/image1600.png"/><Relationship Id="rId63" Type="http://schemas.openxmlformats.org/officeDocument/2006/relationships/customXml" Target="../ink/ink488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536.xml"/><Relationship Id="rId107" Type="http://schemas.openxmlformats.org/officeDocument/2006/relationships/customXml" Target="../ink/ink510.xml"/><Relationship Id="rId11" Type="http://schemas.openxmlformats.org/officeDocument/2006/relationships/customXml" Target="../ink/ink462.xml"/><Relationship Id="rId32" Type="http://schemas.openxmlformats.org/officeDocument/2006/relationships/image" Target="../media/image155.png"/><Relationship Id="rId53" Type="http://schemas.openxmlformats.org/officeDocument/2006/relationships/customXml" Target="../ink/ink483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531.xml"/><Relationship Id="rId5" Type="http://schemas.openxmlformats.org/officeDocument/2006/relationships/customXml" Target="../ink/ink459.xml"/><Relationship Id="rId95" Type="http://schemas.openxmlformats.org/officeDocument/2006/relationships/customXml" Target="../ink/ink504.xml"/><Relationship Id="rId160" Type="http://schemas.openxmlformats.org/officeDocument/2006/relationships/image" Target="../media/image175.png"/><Relationship Id="rId22" Type="http://schemas.openxmlformats.org/officeDocument/2006/relationships/image" Target="../media/image1500.png"/><Relationship Id="rId43" Type="http://schemas.openxmlformats.org/officeDocument/2006/relationships/customXml" Target="../ink/ink478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526.xml"/><Relationship Id="rId85" Type="http://schemas.openxmlformats.org/officeDocument/2006/relationships/customXml" Target="../ink/ink499.xml"/><Relationship Id="rId150" Type="http://schemas.openxmlformats.org/officeDocument/2006/relationships/image" Target="../media/image1700.png"/><Relationship Id="rId12" Type="http://schemas.openxmlformats.org/officeDocument/2006/relationships/image" Target="../media/image145.png"/><Relationship Id="rId17" Type="http://schemas.openxmlformats.org/officeDocument/2006/relationships/customXml" Target="../ink/ink465.xml"/><Relationship Id="rId33" Type="http://schemas.openxmlformats.org/officeDocument/2006/relationships/customXml" Target="../ink/ink473.xml"/><Relationship Id="rId38" Type="http://schemas.openxmlformats.org/officeDocument/2006/relationships/image" Target="../media/image158.png"/><Relationship Id="rId59" Type="http://schemas.openxmlformats.org/officeDocument/2006/relationships/customXml" Target="../ink/ink486.xml"/><Relationship Id="rId103" Type="http://schemas.openxmlformats.org/officeDocument/2006/relationships/customXml" Target="../ink/ink508.xml"/><Relationship Id="rId108" Type="http://schemas.openxmlformats.org/officeDocument/2006/relationships/image" Target="../media/image108.png"/><Relationship Id="rId124" Type="http://schemas.openxmlformats.org/officeDocument/2006/relationships/image" Target="../media/image116.png"/><Relationship Id="rId129" Type="http://schemas.openxmlformats.org/officeDocument/2006/relationships/customXml" Target="../ink/ink521.xml"/><Relationship Id="rId54" Type="http://schemas.openxmlformats.org/officeDocument/2006/relationships/image" Target="../media/image125.png"/><Relationship Id="rId70" Type="http://schemas.openxmlformats.org/officeDocument/2006/relationships/image" Target="../media/image133.png"/><Relationship Id="rId75" Type="http://schemas.openxmlformats.org/officeDocument/2006/relationships/customXml" Target="../ink/ink494.xml"/><Relationship Id="rId91" Type="http://schemas.openxmlformats.org/officeDocument/2006/relationships/customXml" Target="../ink/ink502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45" Type="http://schemas.openxmlformats.org/officeDocument/2006/relationships/customXml" Target="../ink/ink529.xml"/><Relationship Id="rId161" Type="http://schemas.openxmlformats.org/officeDocument/2006/relationships/customXml" Target="../ink/ink53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2.png"/><Relationship Id="rId23" Type="http://schemas.openxmlformats.org/officeDocument/2006/relationships/customXml" Target="../ink/ink468.xml"/><Relationship Id="rId28" Type="http://schemas.openxmlformats.org/officeDocument/2006/relationships/image" Target="../media/image153.png"/><Relationship Id="rId49" Type="http://schemas.openxmlformats.org/officeDocument/2006/relationships/customXml" Target="../ink/ink481.xml"/><Relationship Id="rId114" Type="http://schemas.openxmlformats.org/officeDocument/2006/relationships/image" Target="../media/image111.png"/><Relationship Id="rId119" Type="http://schemas.openxmlformats.org/officeDocument/2006/relationships/customXml" Target="../ink/ink516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489.xml"/><Relationship Id="rId81" Type="http://schemas.openxmlformats.org/officeDocument/2006/relationships/customXml" Target="../ink/ink497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5" Type="http://schemas.openxmlformats.org/officeDocument/2006/relationships/customXml" Target="../ink/ink524.xml"/><Relationship Id="rId151" Type="http://schemas.openxmlformats.org/officeDocument/2006/relationships/customXml" Target="../ink/ink532.xml"/><Relationship Id="rId156" Type="http://schemas.openxmlformats.org/officeDocument/2006/relationships/image" Target="../media/image173.png"/><Relationship Id="rId13" Type="http://schemas.openxmlformats.org/officeDocument/2006/relationships/customXml" Target="../ink/ink463.xml"/><Relationship Id="rId18" Type="http://schemas.openxmlformats.org/officeDocument/2006/relationships/image" Target="../media/image148.png"/><Relationship Id="rId39" Type="http://schemas.openxmlformats.org/officeDocument/2006/relationships/customXml" Target="../ink/ink476.xml"/><Relationship Id="rId109" Type="http://schemas.openxmlformats.org/officeDocument/2006/relationships/customXml" Target="../ink/ink511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484.xml"/><Relationship Id="rId76" Type="http://schemas.openxmlformats.org/officeDocument/2006/relationships/image" Target="../media/image136.png"/><Relationship Id="rId97" Type="http://schemas.openxmlformats.org/officeDocument/2006/relationships/customXml" Target="../ink/ink505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519.xml"/><Relationship Id="rId141" Type="http://schemas.openxmlformats.org/officeDocument/2006/relationships/customXml" Target="../ink/ink527.xml"/><Relationship Id="rId146" Type="http://schemas.openxmlformats.org/officeDocument/2006/relationships/image" Target="../media/image168.png"/><Relationship Id="rId7" Type="http://schemas.openxmlformats.org/officeDocument/2006/relationships/customXml" Target="../ink/ink460.xml"/><Relationship Id="rId71" Type="http://schemas.openxmlformats.org/officeDocument/2006/relationships/customXml" Target="../ink/ink492.xml"/><Relationship Id="rId92" Type="http://schemas.openxmlformats.org/officeDocument/2006/relationships/image" Target="../media/image1000.png"/><Relationship Id="rId162" Type="http://schemas.openxmlformats.org/officeDocument/2006/relationships/image" Target="../media/image176.png"/><Relationship Id="rId2" Type="http://schemas.openxmlformats.org/officeDocument/2006/relationships/notesSlide" Target="../notesSlides/notesSlide17.xml"/><Relationship Id="rId29" Type="http://schemas.openxmlformats.org/officeDocument/2006/relationships/customXml" Target="../ink/ink471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479.xml"/><Relationship Id="rId66" Type="http://schemas.openxmlformats.org/officeDocument/2006/relationships/image" Target="../media/image1310.png"/><Relationship Id="rId87" Type="http://schemas.openxmlformats.org/officeDocument/2006/relationships/customXml" Target="../ink/ink500.xml"/><Relationship Id="rId110" Type="http://schemas.openxmlformats.org/officeDocument/2006/relationships/image" Target="../media/image109.png"/><Relationship Id="rId115" Type="http://schemas.openxmlformats.org/officeDocument/2006/relationships/customXml" Target="../ink/ink514.xml"/><Relationship Id="rId131" Type="http://schemas.openxmlformats.org/officeDocument/2006/relationships/customXml" Target="../ink/ink522.xml"/><Relationship Id="rId136" Type="http://schemas.openxmlformats.org/officeDocument/2006/relationships/image" Target="../media/image163.png"/><Relationship Id="rId157" Type="http://schemas.openxmlformats.org/officeDocument/2006/relationships/customXml" Target="../ink/ink535.xml"/><Relationship Id="rId61" Type="http://schemas.openxmlformats.org/officeDocument/2006/relationships/customXml" Target="../ink/ink487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9" Type="http://schemas.openxmlformats.org/officeDocument/2006/relationships/customXml" Target="../ink/ink466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474.xml"/><Relationship Id="rId56" Type="http://schemas.openxmlformats.org/officeDocument/2006/relationships/image" Target="../media/image126.png"/><Relationship Id="rId77" Type="http://schemas.openxmlformats.org/officeDocument/2006/relationships/customXml" Target="../ink/ink495.xml"/><Relationship Id="rId100" Type="http://schemas.openxmlformats.org/officeDocument/2006/relationships/image" Target="../media/image104.png"/><Relationship Id="rId105" Type="http://schemas.openxmlformats.org/officeDocument/2006/relationships/customXml" Target="../ink/ink509.xml"/><Relationship Id="rId126" Type="http://schemas.openxmlformats.org/officeDocument/2006/relationships/image" Target="../media/image117.png"/><Relationship Id="rId147" Type="http://schemas.openxmlformats.org/officeDocument/2006/relationships/customXml" Target="../ink/ink530.xml"/><Relationship Id="rId8" Type="http://schemas.openxmlformats.org/officeDocument/2006/relationships/image" Target="../media/image143.png"/><Relationship Id="rId51" Type="http://schemas.openxmlformats.org/officeDocument/2006/relationships/customXml" Target="../ink/ink482.xml"/><Relationship Id="rId72" Type="http://schemas.openxmlformats.org/officeDocument/2006/relationships/image" Target="../media/image134.png"/><Relationship Id="rId93" Type="http://schemas.openxmlformats.org/officeDocument/2006/relationships/customXml" Target="../ink/ink503.xml"/><Relationship Id="rId98" Type="http://schemas.openxmlformats.org/officeDocument/2006/relationships/image" Target="../media/image103.png"/><Relationship Id="rId121" Type="http://schemas.openxmlformats.org/officeDocument/2006/relationships/customXml" Target="../ink/ink517.xml"/><Relationship Id="rId142" Type="http://schemas.openxmlformats.org/officeDocument/2006/relationships/image" Target="../media/image166.png"/><Relationship Id="rId3" Type="http://schemas.openxmlformats.org/officeDocument/2006/relationships/customXml" Target="../ink/ink458.xml"/><Relationship Id="rId25" Type="http://schemas.openxmlformats.org/officeDocument/2006/relationships/customXml" Target="../ink/ink469.xml"/><Relationship Id="rId46" Type="http://schemas.openxmlformats.org/officeDocument/2006/relationships/image" Target="../media/image121.png"/><Relationship Id="rId67" Type="http://schemas.openxmlformats.org/officeDocument/2006/relationships/customXml" Target="../ink/ink490.xml"/><Relationship Id="rId116" Type="http://schemas.openxmlformats.org/officeDocument/2006/relationships/image" Target="../media/image112.png"/><Relationship Id="rId137" Type="http://schemas.openxmlformats.org/officeDocument/2006/relationships/customXml" Target="../ink/ink525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477.xml"/><Relationship Id="rId62" Type="http://schemas.openxmlformats.org/officeDocument/2006/relationships/image" Target="../media/image129.png"/><Relationship Id="rId83" Type="http://schemas.openxmlformats.org/officeDocument/2006/relationships/customXml" Target="../ink/ink498.xml"/><Relationship Id="rId88" Type="http://schemas.openxmlformats.org/officeDocument/2006/relationships/image" Target="../media/image98.png"/><Relationship Id="rId111" Type="http://schemas.openxmlformats.org/officeDocument/2006/relationships/customXml" Target="../ink/ink512.xml"/><Relationship Id="rId132" Type="http://schemas.openxmlformats.org/officeDocument/2006/relationships/image" Target="../media/image1200.png"/><Relationship Id="rId153" Type="http://schemas.openxmlformats.org/officeDocument/2006/relationships/customXml" Target="../ink/ink533.xml"/><Relationship Id="rId15" Type="http://schemas.openxmlformats.org/officeDocument/2006/relationships/customXml" Target="../ink/ink464.xml"/><Relationship Id="rId36" Type="http://schemas.openxmlformats.org/officeDocument/2006/relationships/image" Target="../media/image157.png"/><Relationship Id="rId57" Type="http://schemas.openxmlformats.org/officeDocument/2006/relationships/customXml" Target="../ink/ink485.xml"/><Relationship Id="rId106" Type="http://schemas.openxmlformats.org/officeDocument/2006/relationships/image" Target="../media/image107.png"/><Relationship Id="rId127" Type="http://schemas.openxmlformats.org/officeDocument/2006/relationships/customXml" Target="../ink/ink520.xml"/><Relationship Id="rId10" Type="http://schemas.openxmlformats.org/officeDocument/2006/relationships/image" Target="../media/image144.png"/><Relationship Id="rId31" Type="http://schemas.openxmlformats.org/officeDocument/2006/relationships/customXml" Target="../ink/ink472.xml"/><Relationship Id="rId52" Type="http://schemas.openxmlformats.org/officeDocument/2006/relationships/image" Target="../media/image124.png"/><Relationship Id="rId73" Type="http://schemas.openxmlformats.org/officeDocument/2006/relationships/customXml" Target="../ink/ink493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506.xml"/><Relationship Id="rId101" Type="http://schemas.openxmlformats.org/officeDocument/2006/relationships/customXml" Target="../ink/ink507.xml"/><Relationship Id="rId122" Type="http://schemas.openxmlformats.org/officeDocument/2006/relationships/image" Target="../media/image115.png"/><Relationship Id="rId143" Type="http://schemas.openxmlformats.org/officeDocument/2006/relationships/customXml" Target="../ink/ink528.xml"/><Relationship Id="rId148" Type="http://schemas.openxmlformats.org/officeDocument/2006/relationships/image" Target="../media/image169.png"/><Relationship Id="rId4" Type="http://schemas.openxmlformats.org/officeDocument/2006/relationships/image" Target="../media/image1410.png"/><Relationship Id="rId9" Type="http://schemas.openxmlformats.org/officeDocument/2006/relationships/customXml" Target="../ink/ink461.xml"/><Relationship Id="rId26" Type="http://schemas.openxmlformats.org/officeDocument/2006/relationships/image" Target="../media/image152.png"/><Relationship Id="rId47" Type="http://schemas.openxmlformats.org/officeDocument/2006/relationships/customXml" Target="../ink/ink480.xml"/><Relationship Id="rId68" Type="http://schemas.openxmlformats.org/officeDocument/2006/relationships/image" Target="../media/image132.png"/><Relationship Id="rId89" Type="http://schemas.openxmlformats.org/officeDocument/2006/relationships/customXml" Target="../ink/ink501.xml"/><Relationship Id="rId112" Type="http://schemas.openxmlformats.org/officeDocument/2006/relationships/image" Target="../media/image1100.png"/><Relationship Id="rId133" Type="http://schemas.openxmlformats.org/officeDocument/2006/relationships/customXml" Target="../ink/ink523.xml"/><Relationship Id="rId154" Type="http://schemas.openxmlformats.org/officeDocument/2006/relationships/image" Target="../media/image172.png"/><Relationship Id="rId16" Type="http://schemas.openxmlformats.org/officeDocument/2006/relationships/image" Target="../media/image147.png"/><Relationship Id="rId37" Type="http://schemas.openxmlformats.org/officeDocument/2006/relationships/customXml" Target="../ink/ink475.xml"/><Relationship Id="rId58" Type="http://schemas.openxmlformats.org/officeDocument/2006/relationships/image" Target="../media/image127.png"/><Relationship Id="rId79" Type="http://schemas.openxmlformats.org/officeDocument/2006/relationships/customXml" Target="../ink/ink496.xml"/><Relationship Id="rId102" Type="http://schemas.openxmlformats.org/officeDocument/2006/relationships/image" Target="../media/image105.png"/><Relationship Id="rId123" Type="http://schemas.openxmlformats.org/officeDocument/2006/relationships/customXml" Target="../ink/ink518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27" Type="http://schemas.openxmlformats.org/officeDocument/2006/relationships/customXml" Target="../ink/ink470.xml"/><Relationship Id="rId48" Type="http://schemas.openxmlformats.org/officeDocument/2006/relationships/image" Target="../media/image122.png"/><Relationship Id="rId69" Type="http://schemas.openxmlformats.org/officeDocument/2006/relationships/customXml" Target="../ink/ink491.xml"/><Relationship Id="rId113" Type="http://schemas.openxmlformats.org/officeDocument/2006/relationships/customXml" Target="../ink/ink513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534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5.xml"/><Relationship Id="rId21" Type="http://schemas.openxmlformats.org/officeDocument/2006/relationships/customXml" Target="../ink/ink547.xml"/><Relationship Id="rId42" Type="http://schemas.openxmlformats.org/officeDocument/2006/relationships/image" Target="../media/image1600.png"/><Relationship Id="rId63" Type="http://schemas.openxmlformats.org/officeDocument/2006/relationships/customXml" Target="../ink/ink568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616.xml"/><Relationship Id="rId170" Type="http://schemas.openxmlformats.org/officeDocument/2006/relationships/image" Target="../media/image1800.png"/><Relationship Id="rId107" Type="http://schemas.openxmlformats.org/officeDocument/2006/relationships/customXml" Target="../ink/ink590.xml"/><Relationship Id="rId11" Type="http://schemas.openxmlformats.org/officeDocument/2006/relationships/customXml" Target="../ink/ink542.xml"/><Relationship Id="rId32" Type="http://schemas.openxmlformats.org/officeDocument/2006/relationships/image" Target="../media/image155.png"/><Relationship Id="rId53" Type="http://schemas.openxmlformats.org/officeDocument/2006/relationships/customXml" Target="../ink/ink563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611.xml"/><Relationship Id="rId5" Type="http://schemas.openxmlformats.org/officeDocument/2006/relationships/customXml" Target="../ink/ink539.xml"/><Relationship Id="rId95" Type="http://schemas.openxmlformats.org/officeDocument/2006/relationships/customXml" Target="../ink/ink584.xml"/><Relationship Id="rId160" Type="http://schemas.openxmlformats.org/officeDocument/2006/relationships/image" Target="../media/image175.png"/><Relationship Id="rId22" Type="http://schemas.openxmlformats.org/officeDocument/2006/relationships/image" Target="../media/image1500.png"/><Relationship Id="rId43" Type="http://schemas.openxmlformats.org/officeDocument/2006/relationships/customXml" Target="../ink/ink558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606.xml"/><Relationship Id="rId85" Type="http://schemas.openxmlformats.org/officeDocument/2006/relationships/customXml" Target="../ink/ink579.xml"/><Relationship Id="rId150" Type="http://schemas.openxmlformats.org/officeDocument/2006/relationships/image" Target="../media/image1700.png"/><Relationship Id="rId171" Type="http://schemas.openxmlformats.org/officeDocument/2006/relationships/customXml" Target="../ink/ink622.xml"/><Relationship Id="rId12" Type="http://schemas.openxmlformats.org/officeDocument/2006/relationships/image" Target="../media/image145.png"/><Relationship Id="rId33" Type="http://schemas.openxmlformats.org/officeDocument/2006/relationships/customXml" Target="../ink/ink553.xml"/><Relationship Id="rId108" Type="http://schemas.openxmlformats.org/officeDocument/2006/relationships/image" Target="../media/image108.png"/><Relationship Id="rId129" Type="http://schemas.openxmlformats.org/officeDocument/2006/relationships/customXml" Target="../ink/ink601.xml"/><Relationship Id="rId54" Type="http://schemas.openxmlformats.org/officeDocument/2006/relationships/image" Target="../media/image125.png"/><Relationship Id="rId75" Type="http://schemas.openxmlformats.org/officeDocument/2006/relationships/customXml" Target="../ink/ink574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617.xml"/><Relationship Id="rId6" Type="http://schemas.openxmlformats.org/officeDocument/2006/relationships/image" Target="../media/image142.png"/><Relationship Id="rId23" Type="http://schemas.openxmlformats.org/officeDocument/2006/relationships/customXml" Target="../ink/ink548.xml"/><Relationship Id="rId28" Type="http://schemas.openxmlformats.org/officeDocument/2006/relationships/image" Target="../media/image153.png"/><Relationship Id="rId49" Type="http://schemas.openxmlformats.org/officeDocument/2006/relationships/customXml" Target="../ink/ink561.xml"/><Relationship Id="rId114" Type="http://schemas.openxmlformats.org/officeDocument/2006/relationships/image" Target="../media/image111.png"/><Relationship Id="rId119" Type="http://schemas.openxmlformats.org/officeDocument/2006/relationships/customXml" Target="../ink/ink596.xml"/><Relationship Id="rId44" Type="http://schemas.openxmlformats.org/officeDocument/2006/relationships/image" Target="../media/image1610.png"/><Relationship Id="rId60" Type="http://schemas.openxmlformats.org/officeDocument/2006/relationships/image" Target="../media/image128.png"/><Relationship Id="rId65" Type="http://schemas.openxmlformats.org/officeDocument/2006/relationships/customXml" Target="../ink/ink569.xml"/><Relationship Id="rId81" Type="http://schemas.openxmlformats.org/officeDocument/2006/relationships/customXml" Target="../ink/ink577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35" Type="http://schemas.openxmlformats.org/officeDocument/2006/relationships/customXml" Target="../ink/ink604.xml"/><Relationship Id="rId151" Type="http://schemas.openxmlformats.org/officeDocument/2006/relationships/customXml" Target="../ink/ink612.xml"/><Relationship Id="rId156" Type="http://schemas.openxmlformats.org/officeDocument/2006/relationships/image" Target="../media/image173.png"/><Relationship Id="rId177" Type="http://schemas.openxmlformats.org/officeDocument/2006/relationships/customXml" Target="../ink/ink625.xml"/><Relationship Id="rId172" Type="http://schemas.openxmlformats.org/officeDocument/2006/relationships/image" Target="../media/image181.png"/><Relationship Id="rId13" Type="http://schemas.openxmlformats.org/officeDocument/2006/relationships/customXml" Target="../ink/ink543.xml"/><Relationship Id="rId18" Type="http://schemas.openxmlformats.org/officeDocument/2006/relationships/image" Target="../media/image148.png"/><Relationship Id="rId39" Type="http://schemas.openxmlformats.org/officeDocument/2006/relationships/customXml" Target="../ink/ink556.xml"/><Relationship Id="rId109" Type="http://schemas.openxmlformats.org/officeDocument/2006/relationships/customXml" Target="../ink/ink591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564.xml"/><Relationship Id="rId76" Type="http://schemas.openxmlformats.org/officeDocument/2006/relationships/image" Target="../media/image136.png"/><Relationship Id="rId97" Type="http://schemas.openxmlformats.org/officeDocument/2006/relationships/customXml" Target="../ink/ink585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599.xml"/><Relationship Id="rId141" Type="http://schemas.openxmlformats.org/officeDocument/2006/relationships/customXml" Target="../ink/ink607.xml"/><Relationship Id="rId146" Type="http://schemas.openxmlformats.org/officeDocument/2006/relationships/image" Target="../media/image168.png"/><Relationship Id="rId167" Type="http://schemas.openxmlformats.org/officeDocument/2006/relationships/customXml" Target="../ink/ink620.xml"/><Relationship Id="rId7" Type="http://schemas.openxmlformats.org/officeDocument/2006/relationships/customXml" Target="../ink/ink540.xml"/><Relationship Id="rId71" Type="http://schemas.openxmlformats.org/officeDocument/2006/relationships/customXml" Target="../ink/ink572.xml"/><Relationship Id="rId92" Type="http://schemas.openxmlformats.org/officeDocument/2006/relationships/image" Target="../media/image1000.png"/><Relationship Id="rId162" Type="http://schemas.openxmlformats.org/officeDocument/2006/relationships/image" Target="../media/image176.png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551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559.xml"/><Relationship Id="rId66" Type="http://schemas.openxmlformats.org/officeDocument/2006/relationships/image" Target="../media/image1310.png"/><Relationship Id="rId87" Type="http://schemas.openxmlformats.org/officeDocument/2006/relationships/customXml" Target="../ink/ink580.xml"/><Relationship Id="rId110" Type="http://schemas.openxmlformats.org/officeDocument/2006/relationships/image" Target="../media/image109.png"/><Relationship Id="rId115" Type="http://schemas.openxmlformats.org/officeDocument/2006/relationships/customXml" Target="../ink/ink594.xml"/><Relationship Id="rId131" Type="http://schemas.openxmlformats.org/officeDocument/2006/relationships/customXml" Target="../ink/ink602.xml"/><Relationship Id="rId136" Type="http://schemas.openxmlformats.org/officeDocument/2006/relationships/image" Target="../media/image163.png"/><Relationship Id="rId157" Type="http://schemas.openxmlformats.org/officeDocument/2006/relationships/customXml" Target="../ink/ink615.xml"/><Relationship Id="rId178" Type="http://schemas.openxmlformats.org/officeDocument/2006/relationships/image" Target="../media/image184.png"/><Relationship Id="rId61" Type="http://schemas.openxmlformats.org/officeDocument/2006/relationships/customXml" Target="../ink/ink567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73" Type="http://schemas.openxmlformats.org/officeDocument/2006/relationships/customXml" Target="../ink/ink623.xml"/><Relationship Id="rId19" Type="http://schemas.openxmlformats.org/officeDocument/2006/relationships/customXml" Target="../ink/ink546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554.xml"/><Relationship Id="rId56" Type="http://schemas.openxmlformats.org/officeDocument/2006/relationships/image" Target="../media/image126.png"/><Relationship Id="rId77" Type="http://schemas.openxmlformats.org/officeDocument/2006/relationships/customXml" Target="../ink/ink575.xml"/><Relationship Id="rId100" Type="http://schemas.openxmlformats.org/officeDocument/2006/relationships/image" Target="../media/image104.png"/><Relationship Id="rId105" Type="http://schemas.openxmlformats.org/officeDocument/2006/relationships/customXml" Target="../ink/ink589.xml"/><Relationship Id="rId126" Type="http://schemas.openxmlformats.org/officeDocument/2006/relationships/image" Target="../media/image117.png"/><Relationship Id="rId147" Type="http://schemas.openxmlformats.org/officeDocument/2006/relationships/customXml" Target="../ink/ink610.xml"/><Relationship Id="rId168" Type="http://schemas.openxmlformats.org/officeDocument/2006/relationships/image" Target="../media/image179.png"/><Relationship Id="rId8" Type="http://schemas.openxmlformats.org/officeDocument/2006/relationships/image" Target="../media/image143.png"/><Relationship Id="rId51" Type="http://schemas.openxmlformats.org/officeDocument/2006/relationships/customXml" Target="../ink/ink562.xml"/><Relationship Id="rId72" Type="http://schemas.openxmlformats.org/officeDocument/2006/relationships/image" Target="../media/image134.png"/><Relationship Id="rId93" Type="http://schemas.openxmlformats.org/officeDocument/2006/relationships/customXml" Target="../ink/ink583.xml"/><Relationship Id="rId98" Type="http://schemas.openxmlformats.org/officeDocument/2006/relationships/image" Target="../media/image103.png"/><Relationship Id="rId121" Type="http://schemas.openxmlformats.org/officeDocument/2006/relationships/customXml" Target="../ink/ink597.xml"/><Relationship Id="rId142" Type="http://schemas.openxmlformats.org/officeDocument/2006/relationships/image" Target="../media/image166.png"/><Relationship Id="rId163" Type="http://schemas.openxmlformats.org/officeDocument/2006/relationships/customXml" Target="../ink/ink618.xml"/><Relationship Id="rId3" Type="http://schemas.openxmlformats.org/officeDocument/2006/relationships/customXml" Target="../ink/ink538.xml"/><Relationship Id="rId25" Type="http://schemas.openxmlformats.org/officeDocument/2006/relationships/customXml" Target="../ink/ink549.xml"/><Relationship Id="rId46" Type="http://schemas.openxmlformats.org/officeDocument/2006/relationships/image" Target="../media/image121.png"/><Relationship Id="rId67" Type="http://schemas.openxmlformats.org/officeDocument/2006/relationships/customXml" Target="../ink/ink570.xml"/><Relationship Id="rId116" Type="http://schemas.openxmlformats.org/officeDocument/2006/relationships/image" Target="../media/image112.png"/><Relationship Id="rId137" Type="http://schemas.openxmlformats.org/officeDocument/2006/relationships/customXml" Target="../ink/ink605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557.xml"/><Relationship Id="rId62" Type="http://schemas.openxmlformats.org/officeDocument/2006/relationships/image" Target="../media/image129.png"/><Relationship Id="rId83" Type="http://schemas.openxmlformats.org/officeDocument/2006/relationships/customXml" Target="../ink/ink578.xml"/><Relationship Id="rId88" Type="http://schemas.openxmlformats.org/officeDocument/2006/relationships/image" Target="../media/image98.png"/><Relationship Id="rId111" Type="http://schemas.openxmlformats.org/officeDocument/2006/relationships/customXml" Target="../ink/ink592.xml"/><Relationship Id="rId132" Type="http://schemas.openxmlformats.org/officeDocument/2006/relationships/image" Target="../media/image1200.png"/><Relationship Id="rId153" Type="http://schemas.openxmlformats.org/officeDocument/2006/relationships/customXml" Target="../ink/ink613.xml"/><Relationship Id="rId174" Type="http://schemas.openxmlformats.org/officeDocument/2006/relationships/image" Target="../media/image182.png"/><Relationship Id="rId15" Type="http://schemas.openxmlformats.org/officeDocument/2006/relationships/customXml" Target="../ink/ink544.xml"/><Relationship Id="rId36" Type="http://schemas.openxmlformats.org/officeDocument/2006/relationships/image" Target="../media/image157.png"/><Relationship Id="rId57" Type="http://schemas.openxmlformats.org/officeDocument/2006/relationships/customXml" Target="../ink/ink565.xml"/><Relationship Id="rId106" Type="http://schemas.openxmlformats.org/officeDocument/2006/relationships/image" Target="../media/image107.png"/><Relationship Id="rId127" Type="http://schemas.openxmlformats.org/officeDocument/2006/relationships/customXml" Target="../ink/ink600.xml"/><Relationship Id="rId10" Type="http://schemas.openxmlformats.org/officeDocument/2006/relationships/image" Target="../media/image144.png"/><Relationship Id="rId31" Type="http://schemas.openxmlformats.org/officeDocument/2006/relationships/customXml" Target="../ink/ink552.xml"/><Relationship Id="rId52" Type="http://schemas.openxmlformats.org/officeDocument/2006/relationships/image" Target="../media/image124.png"/><Relationship Id="rId73" Type="http://schemas.openxmlformats.org/officeDocument/2006/relationships/customXml" Target="../ink/ink573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586.xml"/><Relationship Id="rId101" Type="http://schemas.openxmlformats.org/officeDocument/2006/relationships/customXml" Target="../ink/ink587.xml"/><Relationship Id="rId122" Type="http://schemas.openxmlformats.org/officeDocument/2006/relationships/image" Target="../media/image115.png"/><Relationship Id="rId143" Type="http://schemas.openxmlformats.org/officeDocument/2006/relationships/customXml" Target="../ink/ink608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621.xml"/><Relationship Id="rId4" Type="http://schemas.openxmlformats.org/officeDocument/2006/relationships/image" Target="../media/image1410.png"/><Relationship Id="rId9" Type="http://schemas.openxmlformats.org/officeDocument/2006/relationships/customXml" Target="../ink/ink541.xml"/><Relationship Id="rId26" Type="http://schemas.openxmlformats.org/officeDocument/2006/relationships/image" Target="../media/image152.png"/><Relationship Id="rId47" Type="http://schemas.openxmlformats.org/officeDocument/2006/relationships/customXml" Target="../ink/ink560.xml"/><Relationship Id="rId68" Type="http://schemas.openxmlformats.org/officeDocument/2006/relationships/image" Target="../media/image132.png"/><Relationship Id="rId89" Type="http://schemas.openxmlformats.org/officeDocument/2006/relationships/customXml" Target="../ink/ink581.xml"/><Relationship Id="rId112" Type="http://schemas.openxmlformats.org/officeDocument/2006/relationships/image" Target="../media/image1100.png"/><Relationship Id="rId133" Type="http://schemas.openxmlformats.org/officeDocument/2006/relationships/customXml" Target="../ink/ink603.xml"/><Relationship Id="rId154" Type="http://schemas.openxmlformats.org/officeDocument/2006/relationships/image" Target="../media/image172.png"/><Relationship Id="rId175" Type="http://schemas.openxmlformats.org/officeDocument/2006/relationships/customXml" Target="../ink/ink624.xml"/><Relationship Id="rId16" Type="http://schemas.openxmlformats.org/officeDocument/2006/relationships/image" Target="../media/image147.png"/><Relationship Id="rId37" Type="http://schemas.openxmlformats.org/officeDocument/2006/relationships/customXml" Target="../ink/ink555.xml"/><Relationship Id="rId58" Type="http://schemas.openxmlformats.org/officeDocument/2006/relationships/image" Target="../media/image127.png"/><Relationship Id="rId79" Type="http://schemas.openxmlformats.org/officeDocument/2006/relationships/customXml" Target="../ink/ink576.xml"/><Relationship Id="rId102" Type="http://schemas.openxmlformats.org/officeDocument/2006/relationships/image" Target="../media/image105.png"/><Relationship Id="rId123" Type="http://schemas.openxmlformats.org/officeDocument/2006/relationships/customXml" Target="../ink/ink598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619.xml"/><Relationship Id="rId27" Type="http://schemas.openxmlformats.org/officeDocument/2006/relationships/customXml" Target="../ink/ink550.xml"/><Relationship Id="rId48" Type="http://schemas.openxmlformats.org/officeDocument/2006/relationships/image" Target="../media/image122.png"/><Relationship Id="rId69" Type="http://schemas.openxmlformats.org/officeDocument/2006/relationships/customXml" Target="../ink/ink571.xml"/><Relationship Id="rId113" Type="http://schemas.openxmlformats.org/officeDocument/2006/relationships/customXml" Target="../ink/ink593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614.xml"/><Relationship Id="rId176" Type="http://schemas.openxmlformats.org/officeDocument/2006/relationships/image" Target="../media/image183.png"/><Relationship Id="rId17" Type="http://schemas.openxmlformats.org/officeDocument/2006/relationships/customXml" Target="../ink/ink545.xml"/><Relationship Id="rId38" Type="http://schemas.openxmlformats.org/officeDocument/2006/relationships/image" Target="../media/image158.png"/><Relationship Id="rId59" Type="http://schemas.openxmlformats.org/officeDocument/2006/relationships/customXml" Target="../ink/ink566.xml"/><Relationship Id="rId103" Type="http://schemas.openxmlformats.org/officeDocument/2006/relationships/customXml" Target="../ink/ink588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582.xml"/><Relationship Id="rId145" Type="http://schemas.openxmlformats.org/officeDocument/2006/relationships/customXml" Target="../ink/ink609.xml"/><Relationship Id="rId166" Type="http://schemas.openxmlformats.org/officeDocument/2006/relationships/image" Target="../media/image178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3.xml"/><Relationship Id="rId21" Type="http://schemas.openxmlformats.org/officeDocument/2006/relationships/customXml" Target="../ink/ink635.xml"/><Relationship Id="rId42" Type="http://schemas.openxmlformats.org/officeDocument/2006/relationships/image" Target="../media/image1600.png"/><Relationship Id="rId63" Type="http://schemas.openxmlformats.org/officeDocument/2006/relationships/customXml" Target="../ink/ink656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704.xml"/><Relationship Id="rId170" Type="http://schemas.openxmlformats.org/officeDocument/2006/relationships/image" Target="../media/image1800.png"/><Relationship Id="rId191" Type="http://schemas.openxmlformats.org/officeDocument/2006/relationships/customXml" Target="../ink/ink720.xml"/><Relationship Id="rId107" Type="http://schemas.openxmlformats.org/officeDocument/2006/relationships/customXml" Target="../ink/ink678.xml"/><Relationship Id="rId11" Type="http://schemas.openxmlformats.org/officeDocument/2006/relationships/customXml" Target="../ink/ink630.xml"/><Relationship Id="rId32" Type="http://schemas.openxmlformats.org/officeDocument/2006/relationships/image" Target="../media/image155.png"/><Relationship Id="rId53" Type="http://schemas.openxmlformats.org/officeDocument/2006/relationships/customXml" Target="../ink/ink651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699.xml"/><Relationship Id="rId5" Type="http://schemas.openxmlformats.org/officeDocument/2006/relationships/customXml" Target="../ink/ink627.xml"/><Relationship Id="rId95" Type="http://schemas.openxmlformats.org/officeDocument/2006/relationships/customXml" Target="../ink/ink672.xml"/><Relationship Id="rId160" Type="http://schemas.openxmlformats.org/officeDocument/2006/relationships/image" Target="../media/image175.png"/><Relationship Id="rId181" Type="http://schemas.openxmlformats.org/officeDocument/2006/relationships/customXml" Target="../ink/ink715.xml"/><Relationship Id="rId22" Type="http://schemas.openxmlformats.org/officeDocument/2006/relationships/image" Target="../media/image1500.png"/><Relationship Id="rId43" Type="http://schemas.openxmlformats.org/officeDocument/2006/relationships/customXml" Target="../ink/ink646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694.xml"/><Relationship Id="rId85" Type="http://schemas.openxmlformats.org/officeDocument/2006/relationships/customXml" Target="../ink/ink667.xml"/><Relationship Id="rId150" Type="http://schemas.openxmlformats.org/officeDocument/2006/relationships/image" Target="../media/image1700.png"/><Relationship Id="rId171" Type="http://schemas.openxmlformats.org/officeDocument/2006/relationships/customXml" Target="../ink/ink710.xml"/><Relationship Id="rId192" Type="http://schemas.openxmlformats.org/officeDocument/2006/relationships/image" Target="../media/image191.png"/><Relationship Id="rId12" Type="http://schemas.openxmlformats.org/officeDocument/2006/relationships/image" Target="../media/image145.png"/><Relationship Id="rId33" Type="http://schemas.openxmlformats.org/officeDocument/2006/relationships/customXml" Target="../ink/ink641.xml"/><Relationship Id="rId108" Type="http://schemas.openxmlformats.org/officeDocument/2006/relationships/image" Target="../media/image108.png"/><Relationship Id="rId129" Type="http://schemas.openxmlformats.org/officeDocument/2006/relationships/customXml" Target="../ink/ink689.xml"/><Relationship Id="rId54" Type="http://schemas.openxmlformats.org/officeDocument/2006/relationships/image" Target="../media/image125.png"/><Relationship Id="rId75" Type="http://schemas.openxmlformats.org/officeDocument/2006/relationships/customXml" Target="../ink/ink662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705.xml"/><Relationship Id="rId182" Type="http://schemas.openxmlformats.org/officeDocument/2006/relationships/image" Target="../media/image186.png"/><Relationship Id="rId6" Type="http://schemas.openxmlformats.org/officeDocument/2006/relationships/image" Target="../media/image142.png"/><Relationship Id="rId23" Type="http://schemas.openxmlformats.org/officeDocument/2006/relationships/customXml" Target="../ink/ink636.xml"/><Relationship Id="rId119" Type="http://schemas.openxmlformats.org/officeDocument/2006/relationships/customXml" Target="../ink/ink684.xml"/><Relationship Id="rId44" Type="http://schemas.openxmlformats.org/officeDocument/2006/relationships/image" Target="../media/image1610.png"/><Relationship Id="rId65" Type="http://schemas.openxmlformats.org/officeDocument/2006/relationships/customXml" Target="../ink/ink657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700.xml"/><Relationship Id="rId172" Type="http://schemas.openxmlformats.org/officeDocument/2006/relationships/image" Target="../media/image181.png"/><Relationship Id="rId13" Type="http://schemas.openxmlformats.org/officeDocument/2006/relationships/customXml" Target="../ink/ink631.xml"/><Relationship Id="rId18" Type="http://schemas.openxmlformats.org/officeDocument/2006/relationships/image" Target="../media/image148.png"/><Relationship Id="rId39" Type="http://schemas.openxmlformats.org/officeDocument/2006/relationships/customXml" Target="../ink/ink644.xml"/><Relationship Id="rId109" Type="http://schemas.openxmlformats.org/officeDocument/2006/relationships/customXml" Target="../ink/ink679.xml"/><Relationship Id="rId34" Type="http://schemas.openxmlformats.org/officeDocument/2006/relationships/image" Target="../media/image156.png"/><Relationship Id="rId50" Type="http://schemas.openxmlformats.org/officeDocument/2006/relationships/image" Target="../media/image123.png"/><Relationship Id="rId55" Type="http://schemas.openxmlformats.org/officeDocument/2006/relationships/customXml" Target="../ink/ink652.xml"/><Relationship Id="rId76" Type="http://schemas.openxmlformats.org/officeDocument/2006/relationships/image" Target="../media/image136.png"/><Relationship Id="rId97" Type="http://schemas.openxmlformats.org/officeDocument/2006/relationships/customXml" Target="../ink/ink673.xml"/><Relationship Id="rId104" Type="http://schemas.openxmlformats.org/officeDocument/2006/relationships/image" Target="../media/image106.png"/><Relationship Id="rId120" Type="http://schemas.openxmlformats.org/officeDocument/2006/relationships/image" Target="../media/image114.png"/><Relationship Id="rId125" Type="http://schemas.openxmlformats.org/officeDocument/2006/relationships/customXml" Target="../ink/ink687.xml"/><Relationship Id="rId141" Type="http://schemas.openxmlformats.org/officeDocument/2006/relationships/customXml" Target="../ink/ink695.xml"/><Relationship Id="rId146" Type="http://schemas.openxmlformats.org/officeDocument/2006/relationships/image" Target="../media/image168.png"/><Relationship Id="rId167" Type="http://schemas.openxmlformats.org/officeDocument/2006/relationships/customXml" Target="../ink/ink708.xml"/><Relationship Id="rId188" Type="http://schemas.openxmlformats.org/officeDocument/2006/relationships/image" Target="../media/image189.png"/><Relationship Id="rId7" Type="http://schemas.openxmlformats.org/officeDocument/2006/relationships/customXml" Target="../ink/ink628.xml"/><Relationship Id="rId71" Type="http://schemas.openxmlformats.org/officeDocument/2006/relationships/customXml" Target="../ink/ink660.xml"/><Relationship Id="rId92" Type="http://schemas.openxmlformats.org/officeDocument/2006/relationships/image" Target="../media/image1000.png"/><Relationship Id="rId162" Type="http://schemas.openxmlformats.org/officeDocument/2006/relationships/image" Target="../media/image176.png"/><Relationship Id="rId183" Type="http://schemas.openxmlformats.org/officeDocument/2006/relationships/customXml" Target="../ink/ink716.xml"/><Relationship Id="rId2" Type="http://schemas.openxmlformats.org/officeDocument/2006/relationships/notesSlide" Target="../notesSlides/notesSlide19.xml"/><Relationship Id="rId29" Type="http://schemas.openxmlformats.org/officeDocument/2006/relationships/customXml" Target="../ink/ink639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647.xml"/><Relationship Id="rId66" Type="http://schemas.openxmlformats.org/officeDocument/2006/relationships/image" Target="../media/image1310.png"/><Relationship Id="rId87" Type="http://schemas.openxmlformats.org/officeDocument/2006/relationships/customXml" Target="../ink/ink668.xml"/><Relationship Id="rId110" Type="http://schemas.openxmlformats.org/officeDocument/2006/relationships/image" Target="../media/image109.png"/><Relationship Id="rId115" Type="http://schemas.openxmlformats.org/officeDocument/2006/relationships/customXml" Target="../ink/ink682.xml"/><Relationship Id="rId131" Type="http://schemas.openxmlformats.org/officeDocument/2006/relationships/customXml" Target="../ink/ink690.xml"/><Relationship Id="rId136" Type="http://schemas.openxmlformats.org/officeDocument/2006/relationships/image" Target="../media/image163.png"/><Relationship Id="rId157" Type="http://schemas.openxmlformats.org/officeDocument/2006/relationships/customXml" Target="../ink/ink703.xml"/><Relationship Id="rId178" Type="http://schemas.openxmlformats.org/officeDocument/2006/relationships/image" Target="../media/image184.png"/><Relationship Id="rId61" Type="http://schemas.openxmlformats.org/officeDocument/2006/relationships/customXml" Target="../ink/ink655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73" Type="http://schemas.openxmlformats.org/officeDocument/2006/relationships/customXml" Target="../ink/ink711.xml"/><Relationship Id="rId19" Type="http://schemas.openxmlformats.org/officeDocument/2006/relationships/customXml" Target="../ink/ink634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642.xml"/><Relationship Id="rId56" Type="http://schemas.openxmlformats.org/officeDocument/2006/relationships/image" Target="../media/image126.png"/><Relationship Id="rId77" Type="http://schemas.openxmlformats.org/officeDocument/2006/relationships/customXml" Target="../ink/ink663.xml"/><Relationship Id="rId100" Type="http://schemas.openxmlformats.org/officeDocument/2006/relationships/image" Target="../media/image104.png"/><Relationship Id="rId105" Type="http://schemas.openxmlformats.org/officeDocument/2006/relationships/customXml" Target="../ink/ink677.xml"/><Relationship Id="rId126" Type="http://schemas.openxmlformats.org/officeDocument/2006/relationships/image" Target="../media/image117.png"/><Relationship Id="rId147" Type="http://schemas.openxmlformats.org/officeDocument/2006/relationships/customXml" Target="../ink/ink698.xml"/><Relationship Id="rId168" Type="http://schemas.openxmlformats.org/officeDocument/2006/relationships/image" Target="../media/image179.png"/><Relationship Id="rId8" Type="http://schemas.openxmlformats.org/officeDocument/2006/relationships/image" Target="../media/image143.png"/><Relationship Id="rId51" Type="http://schemas.openxmlformats.org/officeDocument/2006/relationships/customXml" Target="../ink/ink650.xml"/><Relationship Id="rId72" Type="http://schemas.openxmlformats.org/officeDocument/2006/relationships/image" Target="../media/image134.png"/><Relationship Id="rId93" Type="http://schemas.openxmlformats.org/officeDocument/2006/relationships/customXml" Target="../ink/ink671.xml"/><Relationship Id="rId98" Type="http://schemas.openxmlformats.org/officeDocument/2006/relationships/image" Target="../media/image103.png"/><Relationship Id="rId121" Type="http://schemas.openxmlformats.org/officeDocument/2006/relationships/customXml" Target="../ink/ink685.xml"/><Relationship Id="rId142" Type="http://schemas.openxmlformats.org/officeDocument/2006/relationships/image" Target="../media/image166.png"/><Relationship Id="rId163" Type="http://schemas.openxmlformats.org/officeDocument/2006/relationships/customXml" Target="../ink/ink706.xml"/><Relationship Id="rId184" Type="http://schemas.openxmlformats.org/officeDocument/2006/relationships/image" Target="../media/image187.png"/><Relationship Id="rId189" Type="http://schemas.openxmlformats.org/officeDocument/2006/relationships/customXml" Target="../ink/ink719.xml"/><Relationship Id="rId3" Type="http://schemas.openxmlformats.org/officeDocument/2006/relationships/customXml" Target="../ink/ink626.xml"/><Relationship Id="rId25" Type="http://schemas.openxmlformats.org/officeDocument/2006/relationships/customXml" Target="../ink/ink637.xml"/><Relationship Id="rId46" Type="http://schemas.openxmlformats.org/officeDocument/2006/relationships/image" Target="../media/image121.png"/><Relationship Id="rId67" Type="http://schemas.openxmlformats.org/officeDocument/2006/relationships/customXml" Target="../ink/ink658.xml"/><Relationship Id="rId116" Type="http://schemas.openxmlformats.org/officeDocument/2006/relationships/image" Target="../media/image112.png"/><Relationship Id="rId137" Type="http://schemas.openxmlformats.org/officeDocument/2006/relationships/customXml" Target="../ink/ink693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645.xml"/><Relationship Id="rId62" Type="http://schemas.openxmlformats.org/officeDocument/2006/relationships/image" Target="../media/image129.png"/><Relationship Id="rId83" Type="http://schemas.openxmlformats.org/officeDocument/2006/relationships/customXml" Target="../ink/ink666.xml"/><Relationship Id="rId88" Type="http://schemas.openxmlformats.org/officeDocument/2006/relationships/image" Target="../media/image98.png"/><Relationship Id="rId111" Type="http://schemas.openxmlformats.org/officeDocument/2006/relationships/customXml" Target="../ink/ink680.xml"/><Relationship Id="rId132" Type="http://schemas.openxmlformats.org/officeDocument/2006/relationships/image" Target="../media/image1200.png"/><Relationship Id="rId153" Type="http://schemas.openxmlformats.org/officeDocument/2006/relationships/customXml" Target="../ink/ink701.xml"/><Relationship Id="rId174" Type="http://schemas.openxmlformats.org/officeDocument/2006/relationships/image" Target="../media/image182.png"/><Relationship Id="rId179" Type="http://schemas.openxmlformats.org/officeDocument/2006/relationships/customXml" Target="../ink/ink714.xml"/><Relationship Id="rId190" Type="http://schemas.openxmlformats.org/officeDocument/2006/relationships/image" Target="../media/image1900.png"/><Relationship Id="rId15" Type="http://schemas.openxmlformats.org/officeDocument/2006/relationships/customXml" Target="../ink/ink632.xml"/><Relationship Id="rId36" Type="http://schemas.openxmlformats.org/officeDocument/2006/relationships/image" Target="../media/image157.png"/><Relationship Id="rId57" Type="http://schemas.openxmlformats.org/officeDocument/2006/relationships/customXml" Target="../ink/ink653.xml"/><Relationship Id="rId106" Type="http://schemas.openxmlformats.org/officeDocument/2006/relationships/image" Target="../media/image107.png"/><Relationship Id="rId127" Type="http://schemas.openxmlformats.org/officeDocument/2006/relationships/customXml" Target="../ink/ink688.xml"/><Relationship Id="rId10" Type="http://schemas.openxmlformats.org/officeDocument/2006/relationships/image" Target="../media/image144.png"/><Relationship Id="rId31" Type="http://schemas.openxmlformats.org/officeDocument/2006/relationships/customXml" Target="../ink/ink640.xml"/><Relationship Id="rId52" Type="http://schemas.openxmlformats.org/officeDocument/2006/relationships/image" Target="../media/image124.png"/><Relationship Id="rId73" Type="http://schemas.openxmlformats.org/officeDocument/2006/relationships/customXml" Target="../ink/ink661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674.xml"/><Relationship Id="rId101" Type="http://schemas.openxmlformats.org/officeDocument/2006/relationships/customXml" Target="../ink/ink675.xml"/><Relationship Id="rId122" Type="http://schemas.openxmlformats.org/officeDocument/2006/relationships/image" Target="../media/image115.png"/><Relationship Id="rId143" Type="http://schemas.openxmlformats.org/officeDocument/2006/relationships/customXml" Target="../ink/ink696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709.xml"/><Relationship Id="rId185" Type="http://schemas.openxmlformats.org/officeDocument/2006/relationships/customXml" Target="../ink/ink717.xml"/><Relationship Id="rId4" Type="http://schemas.openxmlformats.org/officeDocument/2006/relationships/image" Target="../media/image1410.png"/><Relationship Id="rId9" Type="http://schemas.openxmlformats.org/officeDocument/2006/relationships/customXml" Target="../ink/ink629.xml"/><Relationship Id="rId180" Type="http://schemas.openxmlformats.org/officeDocument/2006/relationships/image" Target="../media/image185.png"/><Relationship Id="rId26" Type="http://schemas.openxmlformats.org/officeDocument/2006/relationships/image" Target="../media/image152.png"/><Relationship Id="rId47" Type="http://schemas.openxmlformats.org/officeDocument/2006/relationships/customXml" Target="../ink/ink648.xml"/><Relationship Id="rId68" Type="http://schemas.openxmlformats.org/officeDocument/2006/relationships/image" Target="../media/image132.png"/><Relationship Id="rId89" Type="http://schemas.openxmlformats.org/officeDocument/2006/relationships/customXml" Target="../ink/ink669.xml"/><Relationship Id="rId112" Type="http://schemas.openxmlformats.org/officeDocument/2006/relationships/image" Target="../media/image1100.png"/><Relationship Id="rId133" Type="http://schemas.openxmlformats.org/officeDocument/2006/relationships/customXml" Target="../ink/ink691.xml"/><Relationship Id="rId154" Type="http://schemas.openxmlformats.org/officeDocument/2006/relationships/image" Target="../media/image172.png"/><Relationship Id="rId175" Type="http://schemas.openxmlformats.org/officeDocument/2006/relationships/customXml" Target="../ink/ink712.xml"/><Relationship Id="rId16" Type="http://schemas.openxmlformats.org/officeDocument/2006/relationships/image" Target="../media/image147.png"/><Relationship Id="rId37" Type="http://schemas.openxmlformats.org/officeDocument/2006/relationships/customXml" Target="../ink/ink643.xml"/><Relationship Id="rId58" Type="http://schemas.openxmlformats.org/officeDocument/2006/relationships/image" Target="../media/image127.png"/><Relationship Id="rId79" Type="http://schemas.openxmlformats.org/officeDocument/2006/relationships/customXml" Target="../ink/ink664.xml"/><Relationship Id="rId102" Type="http://schemas.openxmlformats.org/officeDocument/2006/relationships/image" Target="../media/image105.png"/><Relationship Id="rId123" Type="http://schemas.openxmlformats.org/officeDocument/2006/relationships/customXml" Target="../ink/ink686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707.xml"/><Relationship Id="rId186" Type="http://schemas.openxmlformats.org/officeDocument/2006/relationships/image" Target="../media/image188.png"/><Relationship Id="rId27" Type="http://schemas.openxmlformats.org/officeDocument/2006/relationships/customXml" Target="../ink/ink638.xml"/><Relationship Id="rId48" Type="http://schemas.openxmlformats.org/officeDocument/2006/relationships/image" Target="../media/image122.png"/><Relationship Id="rId69" Type="http://schemas.openxmlformats.org/officeDocument/2006/relationships/customXml" Target="../ink/ink659.xml"/><Relationship Id="rId113" Type="http://schemas.openxmlformats.org/officeDocument/2006/relationships/customXml" Target="../ink/ink681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702.xml"/><Relationship Id="rId176" Type="http://schemas.openxmlformats.org/officeDocument/2006/relationships/image" Target="../media/image183.png"/><Relationship Id="rId17" Type="http://schemas.openxmlformats.org/officeDocument/2006/relationships/customXml" Target="../ink/ink633.xml"/><Relationship Id="rId38" Type="http://schemas.openxmlformats.org/officeDocument/2006/relationships/image" Target="../media/image158.png"/><Relationship Id="rId59" Type="http://schemas.openxmlformats.org/officeDocument/2006/relationships/customXml" Target="../ink/ink654.xml"/><Relationship Id="rId103" Type="http://schemas.openxmlformats.org/officeDocument/2006/relationships/customXml" Target="../ink/ink676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670.xml"/><Relationship Id="rId145" Type="http://schemas.openxmlformats.org/officeDocument/2006/relationships/customXml" Target="../ink/ink697.xml"/><Relationship Id="rId166" Type="http://schemas.openxmlformats.org/officeDocument/2006/relationships/image" Target="../media/image178.png"/><Relationship Id="rId187" Type="http://schemas.openxmlformats.org/officeDocument/2006/relationships/customXml" Target="../ink/ink718.xml"/><Relationship Id="rId1" Type="http://schemas.openxmlformats.org/officeDocument/2006/relationships/slideLayout" Target="../slideLayouts/slideLayout38.xml"/><Relationship Id="rId28" Type="http://schemas.openxmlformats.org/officeDocument/2006/relationships/image" Target="../media/image153.png"/><Relationship Id="rId49" Type="http://schemas.openxmlformats.org/officeDocument/2006/relationships/customXml" Target="../ink/ink649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665.xml"/><Relationship Id="rId135" Type="http://schemas.openxmlformats.org/officeDocument/2006/relationships/customXml" Target="../ink/ink692.xml"/><Relationship Id="rId156" Type="http://schemas.openxmlformats.org/officeDocument/2006/relationships/image" Target="../media/image173.png"/><Relationship Id="rId177" Type="http://schemas.openxmlformats.org/officeDocument/2006/relationships/customXml" Target="../ink/ink713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8.xml"/><Relationship Id="rId21" Type="http://schemas.openxmlformats.org/officeDocument/2006/relationships/customXml" Target="../ink/ink730.xml"/><Relationship Id="rId42" Type="http://schemas.openxmlformats.org/officeDocument/2006/relationships/image" Target="../media/image1600.png"/><Relationship Id="rId63" Type="http://schemas.openxmlformats.org/officeDocument/2006/relationships/customXml" Target="../ink/ink751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799.xml"/><Relationship Id="rId170" Type="http://schemas.openxmlformats.org/officeDocument/2006/relationships/image" Target="../media/image1800.png"/><Relationship Id="rId191" Type="http://schemas.openxmlformats.org/officeDocument/2006/relationships/customXml" Target="../ink/ink815.xml"/><Relationship Id="rId205" Type="http://schemas.openxmlformats.org/officeDocument/2006/relationships/customXml" Target="../ink/ink822.xml"/><Relationship Id="rId107" Type="http://schemas.openxmlformats.org/officeDocument/2006/relationships/customXml" Target="../ink/ink773.xml"/><Relationship Id="rId11" Type="http://schemas.openxmlformats.org/officeDocument/2006/relationships/customXml" Target="../ink/ink725.xml"/><Relationship Id="rId32" Type="http://schemas.openxmlformats.org/officeDocument/2006/relationships/image" Target="../media/image155.png"/><Relationship Id="rId53" Type="http://schemas.openxmlformats.org/officeDocument/2006/relationships/customXml" Target="../ink/ink746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794.xml"/><Relationship Id="rId5" Type="http://schemas.openxmlformats.org/officeDocument/2006/relationships/customXml" Target="../ink/ink722.xml"/><Relationship Id="rId95" Type="http://schemas.openxmlformats.org/officeDocument/2006/relationships/customXml" Target="../ink/ink767.xml"/><Relationship Id="rId160" Type="http://schemas.openxmlformats.org/officeDocument/2006/relationships/image" Target="../media/image175.png"/><Relationship Id="rId181" Type="http://schemas.openxmlformats.org/officeDocument/2006/relationships/customXml" Target="../ink/ink810.xml"/><Relationship Id="rId22" Type="http://schemas.openxmlformats.org/officeDocument/2006/relationships/image" Target="../media/image1500.png"/><Relationship Id="rId43" Type="http://schemas.openxmlformats.org/officeDocument/2006/relationships/customXml" Target="../ink/ink741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789.xml"/><Relationship Id="rId85" Type="http://schemas.openxmlformats.org/officeDocument/2006/relationships/customXml" Target="../ink/ink762.xml"/><Relationship Id="rId150" Type="http://schemas.openxmlformats.org/officeDocument/2006/relationships/image" Target="../media/image1700.png"/><Relationship Id="rId171" Type="http://schemas.openxmlformats.org/officeDocument/2006/relationships/customXml" Target="../ink/ink805.xml"/><Relationship Id="rId192" Type="http://schemas.openxmlformats.org/officeDocument/2006/relationships/image" Target="../media/image191.png"/><Relationship Id="rId206" Type="http://schemas.openxmlformats.org/officeDocument/2006/relationships/image" Target="../media/image198.png"/><Relationship Id="rId12" Type="http://schemas.openxmlformats.org/officeDocument/2006/relationships/image" Target="../media/image145.png"/><Relationship Id="rId33" Type="http://schemas.openxmlformats.org/officeDocument/2006/relationships/customXml" Target="../ink/ink736.xml"/><Relationship Id="rId108" Type="http://schemas.openxmlformats.org/officeDocument/2006/relationships/image" Target="../media/image108.png"/><Relationship Id="rId129" Type="http://schemas.openxmlformats.org/officeDocument/2006/relationships/customXml" Target="../ink/ink784.xml"/><Relationship Id="rId54" Type="http://schemas.openxmlformats.org/officeDocument/2006/relationships/image" Target="../media/image125.png"/><Relationship Id="rId75" Type="http://schemas.openxmlformats.org/officeDocument/2006/relationships/customXml" Target="../ink/ink757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800.xml"/><Relationship Id="rId182" Type="http://schemas.openxmlformats.org/officeDocument/2006/relationships/image" Target="../media/image186.png"/><Relationship Id="rId6" Type="http://schemas.openxmlformats.org/officeDocument/2006/relationships/image" Target="../media/image142.png"/><Relationship Id="rId23" Type="http://schemas.openxmlformats.org/officeDocument/2006/relationships/customXml" Target="../ink/ink731.xml"/><Relationship Id="rId119" Type="http://schemas.openxmlformats.org/officeDocument/2006/relationships/customXml" Target="../ink/ink779.xml"/><Relationship Id="rId44" Type="http://schemas.openxmlformats.org/officeDocument/2006/relationships/image" Target="../media/image1610.png"/><Relationship Id="rId65" Type="http://schemas.openxmlformats.org/officeDocument/2006/relationships/customXml" Target="../ink/ink752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795.xml"/><Relationship Id="rId172" Type="http://schemas.openxmlformats.org/officeDocument/2006/relationships/image" Target="../media/image181.png"/><Relationship Id="rId193" Type="http://schemas.openxmlformats.org/officeDocument/2006/relationships/customXml" Target="../ink/ink816.xml"/><Relationship Id="rId207" Type="http://schemas.openxmlformats.org/officeDocument/2006/relationships/customXml" Target="../ink/ink823.xml"/><Relationship Id="rId13" Type="http://schemas.openxmlformats.org/officeDocument/2006/relationships/customXml" Target="../ink/ink726.xml"/><Relationship Id="rId109" Type="http://schemas.openxmlformats.org/officeDocument/2006/relationships/customXml" Target="../ink/ink774.xml"/><Relationship Id="rId34" Type="http://schemas.openxmlformats.org/officeDocument/2006/relationships/image" Target="../media/image156.png"/><Relationship Id="rId55" Type="http://schemas.openxmlformats.org/officeDocument/2006/relationships/customXml" Target="../ink/ink747.xml"/><Relationship Id="rId76" Type="http://schemas.openxmlformats.org/officeDocument/2006/relationships/image" Target="../media/image136.png"/><Relationship Id="rId97" Type="http://schemas.openxmlformats.org/officeDocument/2006/relationships/customXml" Target="../ink/ink768.xml"/><Relationship Id="rId120" Type="http://schemas.openxmlformats.org/officeDocument/2006/relationships/image" Target="../media/image114.png"/><Relationship Id="rId141" Type="http://schemas.openxmlformats.org/officeDocument/2006/relationships/customXml" Target="../ink/ink790.xml"/><Relationship Id="rId7" Type="http://schemas.openxmlformats.org/officeDocument/2006/relationships/customXml" Target="../ink/ink723.xml"/><Relationship Id="rId162" Type="http://schemas.openxmlformats.org/officeDocument/2006/relationships/image" Target="../media/image176.png"/><Relationship Id="rId183" Type="http://schemas.openxmlformats.org/officeDocument/2006/relationships/customXml" Target="../ink/ink811.xml"/><Relationship Id="rId24" Type="http://schemas.openxmlformats.org/officeDocument/2006/relationships/image" Target="../media/image1510.png"/><Relationship Id="rId40" Type="http://schemas.openxmlformats.org/officeDocument/2006/relationships/image" Target="../media/image159.png"/><Relationship Id="rId45" Type="http://schemas.openxmlformats.org/officeDocument/2006/relationships/customXml" Target="../ink/ink742.xml"/><Relationship Id="rId66" Type="http://schemas.openxmlformats.org/officeDocument/2006/relationships/image" Target="../media/image1310.png"/><Relationship Id="rId87" Type="http://schemas.openxmlformats.org/officeDocument/2006/relationships/customXml" Target="../ink/ink763.xml"/><Relationship Id="rId110" Type="http://schemas.openxmlformats.org/officeDocument/2006/relationships/image" Target="../media/image109.png"/><Relationship Id="rId115" Type="http://schemas.openxmlformats.org/officeDocument/2006/relationships/customXml" Target="../ink/ink777.xml"/><Relationship Id="rId131" Type="http://schemas.openxmlformats.org/officeDocument/2006/relationships/customXml" Target="../ink/ink785.xml"/><Relationship Id="rId136" Type="http://schemas.openxmlformats.org/officeDocument/2006/relationships/image" Target="../media/image163.png"/><Relationship Id="rId157" Type="http://schemas.openxmlformats.org/officeDocument/2006/relationships/customXml" Target="../ink/ink798.xml"/><Relationship Id="rId178" Type="http://schemas.openxmlformats.org/officeDocument/2006/relationships/image" Target="../media/image184.png"/><Relationship Id="rId61" Type="http://schemas.openxmlformats.org/officeDocument/2006/relationships/customXml" Target="../ink/ink750.xml"/><Relationship Id="rId82" Type="http://schemas.openxmlformats.org/officeDocument/2006/relationships/image" Target="../media/image139.png"/><Relationship Id="rId152" Type="http://schemas.openxmlformats.org/officeDocument/2006/relationships/image" Target="../media/image1710.png"/><Relationship Id="rId173" Type="http://schemas.openxmlformats.org/officeDocument/2006/relationships/customXml" Target="../ink/ink806.xml"/><Relationship Id="rId194" Type="http://schemas.openxmlformats.org/officeDocument/2006/relationships/image" Target="../media/image192.png"/><Relationship Id="rId199" Type="http://schemas.openxmlformats.org/officeDocument/2006/relationships/customXml" Target="../ink/ink819.xml"/><Relationship Id="rId203" Type="http://schemas.openxmlformats.org/officeDocument/2006/relationships/customXml" Target="../ink/ink821.xml"/><Relationship Id="rId208" Type="http://schemas.openxmlformats.org/officeDocument/2006/relationships/image" Target="../media/image199.png"/><Relationship Id="rId19" Type="http://schemas.openxmlformats.org/officeDocument/2006/relationships/customXml" Target="../ink/ink729.xml"/><Relationship Id="rId14" Type="http://schemas.openxmlformats.org/officeDocument/2006/relationships/image" Target="../media/image146.png"/><Relationship Id="rId30" Type="http://schemas.openxmlformats.org/officeDocument/2006/relationships/image" Target="../media/image154.png"/><Relationship Id="rId35" Type="http://schemas.openxmlformats.org/officeDocument/2006/relationships/customXml" Target="../ink/ink737.xml"/><Relationship Id="rId56" Type="http://schemas.openxmlformats.org/officeDocument/2006/relationships/image" Target="../media/image126.png"/><Relationship Id="rId77" Type="http://schemas.openxmlformats.org/officeDocument/2006/relationships/customXml" Target="../ink/ink758.xml"/><Relationship Id="rId100" Type="http://schemas.openxmlformats.org/officeDocument/2006/relationships/image" Target="../media/image104.png"/><Relationship Id="rId105" Type="http://schemas.openxmlformats.org/officeDocument/2006/relationships/customXml" Target="../ink/ink772.xml"/><Relationship Id="rId126" Type="http://schemas.openxmlformats.org/officeDocument/2006/relationships/image" Target="../media/image117.png"/><Relationship Id="rId147" Type="http://schemas.openxmlformats.org/officeDocument/2006/relationships/customXml" Target="../ink/ink793.xml"/><Relationship Id="rId168" Type="http://schemas.openxmlformats.org/officeDocument/2006/relationships/image" Target="../media/image179.png"/><Relationship Id="rId8" Type="http://schemas.openxmlformats.org/officeDocument/2006/relationships/image" Target="../media/image143.png"/><Relationship Id="rId51" Type="http://schemas.openxmlformats.org/officeDocument/2006/relationships/customXml" Target="../ink/ink745.xml"/><Relationship Id="rId72" Type="http://schemas.openxmlformats.org/officeDocument/2006/relationships/image" Target="../media/image134.png"/><Relationship Id="rId93" Type="http://schemas.openxmlformats.org/officeDocument/2006/relationships/customXml" Target="../ink/ink766.xml"/><Relationship Id="rId98" Type="http://schemas.openxmlformats.org/officeDocument/2006/relationships/image" Target="../media/image103.png"/><Relationship Id="rId121" Type="http://schemas.openxmlformats.org/officeDocument/2006/relationships/customXml" Target="../ink/ink780.xml"/><Relationship Id="rId142" Type="http://schemas.openxmlformats.org/officeDocument/2006/relationships/image" Target="../media/image166.png"/><Relationship Id="rId163" Type="http://schemas.openxmlformats.org/officeDocument/2006/relationships/customXml" Target="../ink/ink801.xml"/><Relationship Id="rId184" Type="http://schemas.openxmlformats.org/officeDocument/2006/relationships/image" Target="../media/image187.png"/><Relationship Id="rId189" Type="http://schemas.openxmlformats.org/officeDocument/2006/relationships/customXml" Target="../ink/ink814.xml"/><Relationship Id="rId3" Type="http://schemas.openxmlformats.org/officeDocument/2006/relationships/customXml" Target="../ink/ink721.xml"/><Relationship Id="rId25" Type="http://schemas.openxmlformats.org/officeDocument/2006/relationships/customXml" Target="../ink/ink732.xml"/><Relationship Id="rId46" Type="http://schemas.openxmlformats.org/officeDocument/2006/relationships/image" Target="../media/image121.png"/><Relationship Id="rId67" Type="http://schemas.openxmlformats.org/officeDocument/2006/relationships/customXml" Target="../ink/ink753.xml"/><Relationship Id="rId116" Type="http://schemas.openxmlformats.org/officeDocument/2006/relationships/image" Target="../media/image112.png"/><Relationship Id="rId137" Type="http://schemas.openxmlformats.org/officeDocument/2006/relationships/customXml" Target="../ink/ink788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740.xml"/><Relationship Id="rId62" Type="http://schemas.openxmlformats.org/officeDocument/2006/relationships/image" Target="../media/image129.png"/><Relationship Id="rId83" Type="http://schemas.openxmlformats.org/officeDocument/2006/relationships/customXml" Target="../ink/ink761.xml"/><Relationship Id="rId88" Type="http://schemas.openxmlformats.org/officeDocument/2006/relationships/image" Target="../media/image98.png"/><Relationship Id="rId111" Type="http://schemas.openxmlformats.org/officeDocument/2006/relationships/customXml" Target="../ink/ink775.xml"/><Relationship Id="rId132" Type="http://schemas.openxmlformats.org/officeDocument/2006/relationships/image" Target="../media/image1200.png"/><Relationship Id="rId153" Type="http://schemas.openxmlformats.org/officeDocument/2006/relationships/customXml" Target="../ink/ink796.xml"/><Relationship Id="rId174" Type="http://schemas.openxmlformats.org/officeDocument/2006/relationships/image" Target="../media/image182.png"/><Relationship Id="rId179" Type="http://schemas.openxmlformats.org/officeDocument/2006/relationships/customXml" Target="../ink/ink809.xml"/><Relationship Id="rId195" Type="http://schemas.openxmlformats.org/officeDocument/2006/relationships/customXml" Target="../ink/ink817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15" Type="http://schemas.openxmlformats.org/officeDocument/2006/relationships/customXml" Target="../ink/ink727.xml"/><Relationship Id="rId36" Type="http://schemas.openxmlformats.org/officeDocument/2006/relationships/image" Target="../media/image157.png"/><Relationship Id="rId57" Type="http://schemas.openxmlformats.org/officeDocument/2006/relationships/customXml" Target="../ink/ink748.xml"/><Relationship Id="rId106" Type="http://schemas.openxmlformats.org/officeDocument/2006/relationships/image" Target="../media/image107.png"/><Relationship Id="rId127" Type="http://schemas.openxmlformats.org/officeDocument/2006/relationships/customXml" Target="../ink/ink783.xml"/><Relationship Id="rId10" Type="http://schemas.openxmlformats.org/officeDocument/2006/relationships/image" Target="../media/image144.png"/><Relationship Id="rId31" Type="http://schemas.openxmlformats.org/officeDocument/2006/relationships/customXml" Target="../ink/ink735.xml"/><Relationship Id="rId52" Type="http://schemas.openxmlformats.org/officeDocument/2006/relationships/image" Target="../media/image124.png"/><Relationship Id="rId73" Type="http://schemas.openxmlformats.org/officeDocument/2006/relationships/customXml" Target="../ink/ink756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769.xml"/><Relationship Id="rId101" Type="http://schemas.openxmlformats.org/officeDocument/2006/relationships/customXml" Target="../ink/ink770.xml"/><Relationship Id="rId122" Type="http://schemas.openxmlformats.org/officeDocument/2006/relationships/image" Target="../media/image115.png"/><Relationship Id="rId143" Type="http://schemas.openxmlformats.org/officeDocument/2006/relationships/customXml" Target="../ink/ink791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804.xml"/><Relationship Id="rId185" Type="http://schemas.openxmlformats.org/officeDocument/2006/relationships/customXml" Target="../ink/ink812.xml"/><Relationship Id="rId4" Type="http://schemas.openxmlformats.org/officeDocument/2006/relationships/image" Target="../media/image1410.png"/><Relationship Id="rId9" Type="http://schemas.openxmlformats.org/officeDocument/2006/relationships/customXml" Target="../ink/ink724.xml"/><Relationship Id="rId180" Type="http://schemas.openxmlformats.org/officeDocument/2006/relationships/image" Target="../media/image185.png"/><Relationship Id="rId26" Type="http://schemas.openxmlformats.org/officeDocument/2006/relationships/image" Target="../media/image152.png"/><Relationship Id="rId47" Type="http://schemas.openxmlformats.org/officeDocument/2006/relationships/customXml" Target="../ink/ink743.xml"/><Relationship Id="rId68" Type="http://schemas.openxmlformats.org/officeDocument/2006/relationships/image" Target="../media/image132.png"/><Relationship Id="rId89" Type="http://schemas.openxmlformats.org/officeDocument/2006/relationships/customXml" Target="../ink/ink764.xml"/><Relationship Id="rId112" Type="http://schemas.openxmlformats.org/officeDocument/2006/relationships/image" Target="../media/image1100.png"/><Relationship Id="rId133" Type="http://schemas.openxmlformats.org/officeDocument/2006/relationships/customXml" Target="../ink/ink786.xml"/><Relationship Id="rId154" Type="http://schemas.openxmlformats.org/officeDocument/2006/relationships/image" Target="../media/image172.png"/><Relationship Id="rId175" Type="http://schemas.openxmlformats.org/officeDocument/2006/relationships/customXml" Target="../ink/ink807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37" Type="http://schemas.openxmlformats.org/officeDocument/2006/relationships/customXml" Target="../ink/ink738.xml"/><Relationship Id="rId58" Type="http://schemas.openxmlformats.org/officeDocument/2006/relationships/image" Target="../media/image127.png"/><Relationship Id="rId79" Type="http://schemas.openxmlformats.org/officeDocument/2006/relationships/customXml" Target="../ink/ink759.xml"/><Relationship Id="rId102" Type="http://schemas.openxmlformats.org/officeDocument/2006/relationships/image" Target="../media/image105.png"/><Relationship Id="rId123" Type="http://schemas.openxmlformats.org/officeDocument/2006/relationships/customXml" Target="../ink/ink781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802.xml"/><Relationship Id="rId186" Type="http://schemas.openxmlformats.org/officeDocument/2006/relationships/image" Target="../media/image188.png"/><Relationship Id="rId27" Type="http://schemas.openxmlformats.org/officeDocument/2006/relationships/customXml" Target="../ink/ink733.xml"/><Relationship Id="rId48" Type="http://schemas.openxmlformats.org/officeDocument/2006/relationships/image" Target="../media/image122.png"/><Relationship Id="rId69" Type="http://schemas.openxmlformats.org/officeDocument/2006/relationships/customXml" Target="../ink/ink754.xml"/><Relationship Id="rId113" Type="http://schemas.openxmlformats.org/officeDocument/2006/relationships/customXml" Target="../ink/ink776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797.xml"/><Relationship Id="rId176" Type="http://schemas.openxmlformats.org/officeDocument/2006/relationships/image" Target="../media/image183.png"/><Relationship Id="rId197" Type="http://schemas.openxmlformats.org/officeDocument/2006/relationships/customXml" Target="../ink/ink818.xml"/><Relationship Id="rId201" Type="http://schemas.openxmlformats.org/officeDocument/2006/relationships/customXml" Target="../ink/ink820.xml"/><Relationship Id="rId17" Type="http://schemas.openxmlformats.org/officeDocument/2006/relationships/customXml" Target="../ink/ink728.xml"/><Relationship Id="rId38" Type="http://schemas.openxmlformats.org/officeDocument/2006/relationships/image" Target="../media/image158.png"/><Relationship Id="rId59" Type="http://schemas.openxmlformats.org/officeDocument/2006/relationships/customXml" Target="../ink/ink749.xml"/><Relationship Id="rId103" Type="http://schemas.openxmlformats.org/officeDocument/2006/relationships/customXml" Target="../ink/ink771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765.xml"/><Relationship Id="rId145" Type="http://schemas.openxmlformats.org/officeDocument/2006/relationships/customXml" Target="../ink/ink792.xml"/><Relationship Id="rId166" Type="http://schemas.openxmlformats.org/officeDocument/2006/relationships/image" Target="../media/image178.png"/><Relationship Id="rId187" Type="http://schemas.openxmlformats.org/officeDocument/2006/relationships/customXml" Target="../ink/ink813.xml"/><Relationship Id="rId1" Type="http://schemas.openxmlformats.org/officeDocument/2006/relationships/slideLayout" Target="../slideLayouts/slideLayout38.xml"/><Relationship Id="rId28" Type="http://schemas.openxmlformats.org/officeDocument/2006/relationships/image" Target="../media/image153.png"/><Relationship Id="rId49" Type="http://schemas.openxmlformats.org/officeDocument/2006/relationships/customXml" Target="../ink/ink744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760.xml"/><Relationship Id="rId135" Type="http://schemas.openxmlformats.org/officeDocument/2006/relationships/customXml" Target="../ink/ink787.xml"/><Relationship Id="rId156" Type="http://schemas.openxmlformats.org/officeDocument/2006/relationships/image" Target="../media/image173.png"/><Relationship Id="rId177" Type="http://schemas.openxmlformats.org/officeDocument/2006/relationships/customXml" Target="../ink/ink808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18" Type="http://schemas.openxmlformats.org/officeDocument/2006/relationships/image" Target="../media/image148.png"/><Relationship Id="rId39" Type="http://schemas.openxmlformats.org/officeDocument/2006/relationships/customXml" Target="../ink/ink739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782.xml"/><Relationship Id="rId146" Type="http://schemas.openxmlformats.org/officeDocument/2006/relationships/image" Target="../media/image168.png"/><Relationship Id="rId167" Type="http://schemas.openxmlformats.org/officeDocument/2006/relationships/customXml" Target="../ink/ink803.xml"/><Relationship Id="rId188" Type="http://schemas.openxmlformats.org/officeDocument/2006/relationships/image" Target="../media/image189.png"/><Relationship Id="rId71" Type="http://schemas.openxmlformats.org/officeDocument/2006/relationships/customXml" Target="../ink/ink755.xml"/><Relationship Id="rId92" Type="http://schemas.openxmlformats.org/officeDocument/2006/relationships/image" Target="../media/image1000.png"/><Relationship Id="rId2" Type="http://schemas.openxmlformats.org/officeDocument/2006/relationships/notesSlide" Target="../notesSlides/notesSlide20.xml"/><Relationship Id="rId29" Type="http://schemas.openxmlformats.org/officeDocument/2006/relationships/customXml" Target="../ink/ink734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1.xml"/><Relationship Id="rId21" Type="http://schemas.openxmlformats.org/officeDocument/2006/relationships/customXml" Target="../ink/ink833.xml"/><Relationship Id="rId42" Type="http://schemas.openxmlformats.org/officeDocument/2006/relationships/image" Target="../media/image1600.png"/><Relationship Id="rId63" Type="http://schemas.openxmlformats.org/officeDocument/2006/relationships/customXml" Target="../ink/ink854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902.xml"/><Relationship Id="rId170" Type="http://schemas.openxmlformats.org/officeDocument/2006/relationships/image" Target="../media/image1800.png"/><Relationship Id="rId191" Type="http://schemas.openxmlformats.org/officeDocument/2006/relationships/customXml" Target="../ink/ink918.xml"/><Relationship Id="rId205" Type="http://schemas.openxmlformats.org/officeDocument/2006/relationships/customXml" Target="../ink/ink925.xml"/><Relationship Id="rId107" Type="http://schemas.openxmlformats.org/officeDocument/2006/relationships/customXml" Target="../ink/ink876.xml"/><Relationship Id="rId11" Type="http://schemas.openxmlformats.org/officeDocument/2006/relationships/customXml" Target="../ink/ink828.xml"/><Relationship Id="rId32" Type="http://schemas.openxmlformats.org/officeDocument/2006/relationships/image" Target="../media/image155.png"/><Relationship Id="rId53" Type="http://schemas.openxmlformats.org/officeDocument/2006/relationships/customXml" Target="../ink/ink849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897.xml"/><Relationship Id="rId5" Type="http://schemas.openxmlformats.org/officeDocument/2006/relationships/customXml" Target="../ink/ink825.xml"/><Relationship Id="rId95" Type="http://schemas.openxmlformats.org/officeDocument/2006/relationships/customXml" Target="../ink/ink870.xml"/><Relationship Id="rId160" Type="http://schemas.openxmlformats.org/officeDocument/2006/relationships/image" Target="../media/image175.png"/><Relationship Id="rId181" Type="http://schemas.openxmlformats.org/officeDocument/2006/relationships/customXml" Target="../ink/ink913.xml"/><Relationship Id="rId216" Type="http://schemas.openxmlformats.org/officeDocument/2006/relationships/image" Target="../media/image198.png"/><Relationship Id="rId22" Type="http://schemas.openxmlformats.org/officeDocument/2006/relationships/image" Target="../media/image1500.png"/><Relationship Id="rId43" Type="http://schemas.openxmlformats.org/officeDocument/2006/relationships/customXml" Target="../ink/ink844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892.xml"/><Relationship Id="rId85" Type="http://schemas.openxmlformats.org/officeDocument/2006/relationships/customXml" Target="../ink/ink865.xml"/><Relationship Id="rId150" Type="http://schemas.openxmlformats.org/officeDocument/2006/relationships/image" Target="../media/image1700.png"/><Relationship Id="rId171" Type="http://schemas.openxmlformats.org/officeDocument/2006/relationships/customXml" Target="../ink/ink908.xml"/><Relationship Id="rId192" Type="http://schemas.openxmlformats.org/officeDocument/2006/relationships/image" Target="../media/image191.png"/><Relationship Id="rId206" Type="http://schemas.openxmlformats.org/officeDocument/2006/relationships/image" Target="../media/image2000.png"/><Relationship Id="rId12" Type="http://schemas.openxmlformats.org/officeDocument/2006/relationships/image" Target="../media/image145.png"/><Relationship Id="rId33" Type="http://schemas.openxmlformats.org/officeDocument/2006/relationships/customXml" Target="../ink/ink839.xml"/><Relationship Id="rId108" Type="http://schemas.openxmlformats.org/officeDocument/2006/relationships/image" Target="../media/image108.png"/><Relationship Id="rId129" Type="http://schemas.openxmlformats.org/officeDocument/2006/relationships/customXml" Target="../ink/ink887.xml"/><Relationship Id="rId54" Type="http://schemas.openxmlformats.org/officeDocument/2006/relationships/image" Target="../media/image125.png"/><Relationship Id="rId75" Type="http://schemas.openxmlformats.org/officeDocument/2006/relationships/customXml" Target="../ink/ink860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903.xml"/><Relationship Id="rId182" Type="http://schemas.openxmlformats.org/officeDocument/2006/relationships/image" Target="../media/image186.png"/><Relationship Id="rId217" Type="http://schemas.openxmlformats.org/officeDocument/2006/relationships/customXml" Target="../ink/ink931.xml"/><Relationship Id="rId6" Type="http://schemas.openxmlformats.org/officeDocument/2006/relationships/image" Target="../media/image142.png"/><Relationship Id="rId23" Type="http://schemas.openxmlformats.org/officeDocument/2006/relationships/customXml" Target="../ink/ink834.xml"/><Relationship Id="rId119" Type="http://schemas.openxmlformats.org/officeDocument/2006/relationships/customXml" Target="../ink/ink882.xml"/><Relationship Id="rId44" Type="http://schemas.openxmlformats.org/officeDocument/2006/relationships/image" Target="../media/image1610.png"/><Relationship Id="rId65" Type="http://schemas.openxmlformats.org/officeDocument/2006/relationships/customXml" Target="../ink/ink855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898.xml"/><Relationship Id="rId172" Type="http://schemas.openxmlformats.org/officeDocument/2006/relationships/image" Target="../media/image181.png"/><Relationship Id="rId193" Type="http://schemas.openxmlformats.org/officeDocument/2006/relationships/customXml" Target="../ink/ink919.xml"/><Relationship Id="rId207" Type="http://schemas.openxmlformats.org/officeDocument/2006/relationships/customXml" Target="../ink/ink926.xml"/><Relationship Id="rId13" Type="http://schemas.openxmlformats.org/officeDocument/2006/relationships/customXml" Target="../ink/ink829.xml"/><Relationship Id="rId109" Type="http://schemas.openxmlformats.org/officeDocument/2006/relationships/customXml" Target="../ink/ink877.xml"/><Relationship Id="rId34" Type="http://schemas.openxmlformats.org/officeDocument/2006/relationships/image" Target="../media/image156.png"/><Relationship Id="rId55" Type="http://schemas.openxmlformats.org/officeDocument/2006/relationships/customXml" Target="../ink/ink850.xml"/><Relationship Id="rId76" Type="http://schemas.openxmlformats.org/officeDocument/2006/relationships/image" Target="../media/image136.png"/><Relationship Id="rId97" Type="http://schemas.openxmlformats.org/officeDocument/2006/relationships/customXml" Target="../ink/ink871.xml"/><Relationship Id="rId120" Type="http://schemas.openxmlformats.org/officeDocument/2006/relationships/image" Target="../media/image114.png"/><Relationship Id="rId141" Type="http://schemas.openxmlformats.org/officeDocument/2006/relationships/customXml" Target="../ink/ink893.xml"/><Relationship Id="rId7" Type="http://schemas.openxmlformats.org/officeDocument/2006/relationships/customXml" Target="../ink/ink826.xml"/><Relationship Id="rId162" Type="http://schemas.openxmlformats.org/officeDocument/2006/relationships/image" Target="../media/image176.png"/><Relationship Id="rId183" Type="http://schemas.openxmlformats.org/officeDocument/2006/relationships/customXml" Target="../ink/ink914.xml"/><Relationship Id="rId218" Type="http://schemas.openxmlformats.org/officeDocument/2006/relationships/image" Target="../media/image199.png"/><Relationship Id="rId24" Type="http://schemas.openxmlformats.org/officeDocument/2006/relationships/image" Target="../media/image1510.png"/><Relationship Id="rId45" Type="http://schemas.openxmlformats.org/officeDocument/2006/relationships/customXml" Target="../ink/ink845.xml"/><Relationship Id="rId66" Type="http://schemas.openxmlformats.org/officeDocument/2006/relationships/image" Target="../media/image1310.png"/><Relationship Id="rId87" Type="http://schemas.openxmlformats.org/officeDocument/2006/relationships/customXml" Target="../ink/ink866.xml"/><Relationship Id="rId110" Type="http://schemas.openxmlformats.org/officeDocument/2006/relationships/image" Target="../media/image109.png"/><Relationship Id="rId131" Type="http://schemas.openxmlformats.org/officeDocument/2006/relationships/customXml" Target="../ink/ink888.xml"/><Relationship Id="rId152" Type="http://schemas.openxmlformats.org/officeDocument/2006/relationships/image" Target="../media/image1710.png"/><Relationship Id="rId173" Type="http://schemas.openxmlformats.org/officeDocument/2006/relationships/customXml" Target="../ink/ink909.xml"/><Relationship Id="rId194" Type="http://schemas.openxmlformats.org/officeDocument/2006/relationships/image" Target="../media/image192.png"/><Relationship Id="rId208" Type="http://schemas.openxmlformats.org/officeDocument/2006/relationships/image" Target="../media/image201.png"/><Relationship Id="rId14" Type="http://schemas.openxmlformats.org/officeDocument/2006/relationships/image" Target="../media/image146.png"/><Relationship Id="rId35" Type="http://schemas.openxmlformats.org/officeDocument/2006/relationships/customXml" Target="../ink/ink840.xml"/><Relationship Id="rId56" Type="http://schemas.openxmlformats.org/officeDocument/2006/relationships/image" Target="../media/image126.png"/><Relationship Id="rId77" Type="http://schemas.openxmlformats.org/officeDocument/2006/relationships/customXml" Target="../ink/ink861.xml"/><Relationship Id="rId100" Type="http://schemas.openxmlformats.org/officeDocument/2006/relationships/image" Target="../media/image104.png"/><Relationship Id="rId8" Type="http://schemas.openxmlformats.org/officeDocument/2006/relationships/image" Target="../media/image143.png"/><Relationship Id="rId51" Type="http://schemas.openxmlformats.org/officeDocument/2006/relationships/customXml" Target="../ink/ink848.xml"/><Relationship Id="rId72" Type="http://schemas.openxmlformats.org/officeDocument/2006/relationships/image" Target="../media/image134.png"/><Relationship Id="rId93" Type="http://schemas.openxmlformats.org/officeDocument/2006/relationships/customXml" Target="../ink/ink869.xml"/><Relationship Id="rId98" Type="http://schemas.openxmlformats.org/officeDocument/2006/relationships/image" Target="../media/image103.png"/><Relationship Id="rId121" Type="http://schemas.openxmlformats.org/officeDocument/2006/relationships/customXml" Target="../ink/ink883.xml"/><Relationship Id="rId142" Type="http://schemas.openxmlformats.org/officeDocument/2006/relationships/image" Target="../media/image166.png"/><Relationship Id="rId163" Type="http://schemas.openxmlformats.org/officeDocument/2006/relationships/customXml" Target="../ink/ink904.xml"/><Relationship Id="rId184" Type="http://schemas.openxmlformats.org/officeDocument/2006/relationships/image" Target="../media/image187.png"/><Relationship Id="rId189" Type="http://schemas.openxmlformats.org/officeDocument/2006/relationships/customXml" Target="../ink/ink917.xml"/><Relationship Id="rId219" Type="http://schemas.openxmlformats.org/officeDocument/2006/relationships/customXml" Target="../ink/ink932.xml"/><Relationship Id="rId3" Type="http://schemas.openxmlformats.org/officeDocument/2006/relationships/customXml" Target="../ink/ink824.xml"/><Relationship Id="rId214" Type="http://schemas.openxmlformats.org/officeDocument/2006/relationships/image" Target="../media/image204.png"/><Relationship Id="rId25" Type="http://schemas.openxmlformats.org/officeDocument/2006/relationships/customXml" Target="../ink/ink835.xml"/><Relationship Id="rId46" Type="http://schemas.openxmlformats.org/officeDocument/2006/relationships/image" Target="../media/image121.png"/><Relationship Id="rId67" Type="http://schemas.openxmlformats.org/officeDocument/2006/relationships/customXml" Target="../ink/ink856.xml"/><Relationship Id="rId116" Type="http://schemas.openxmlformats.org/officeDocument/2006/relationships/image" Target="../media/image112.png"/><Relationship Id="rId137" Type="http://schemas.openxmlformats.org/officeDocument/2006/relationships/customXml" Target="../ink/ink891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843.xml"/><Relationship Id="rId62" Type="http://schemas.openxmlformats.org/officeDocument/2006/relationships/image" Target="../media/image129.png"/><Relationship Id="rId83" Type="http://schemas.openxmlformats.org/officeDocument/2006/relationships/customXml" Target="../ink/ink864.xml"/><Relationship Id="rId88" Type="http://schemas.openxmlformats.org/officeDocument/2006/relationships/image" Target="../media/image98.png"/><Relationship Id="rId111" Type="http://schemas.openxmlformats.org/officeDocument/2006/relationships/customXml" Target="../ink/ink878.xml"/><Relationship Id="rId132" Type="http://schemas.openxmlformats.org/officeDocument/2006/relationships/image" Target="../media/image1200.png"/><Relationship Id="rId153" Type="http://schemas.openxmlformats.org/officeDocument/2006/relationships/customXml" Target="../ink/ink899.xml"/><Relationship Id="rId174" Type="http://schemas.openxmlformats.org/officeDocument/2006/relationships/image" Target="../media/image182.png"/><Relationship Id="rId179" Type="http://schemas.openxmlformats.org/officeDocument/2006/relationships/customXml" Target="../ink/ink912.xml"/><Relationship Id="rId195" Type="http://schemas.openxmlformats.org/officeDocument/2006/relationships/customXml" Target="../ink/ink920.xml"/><Relationship Id="rId209" Type="http://schemas.openxmlformats.org/officeDocument/2006/relationships/customXml" Target="../ink/ink927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220" Type="http://schemas.openxmlformats.org/officeDocument/2006/relationships/image" Target="../media/image205.png"/><Relationship Id="rId15" Type="http://schemas.openxmlformats.org/officeDocument/2006/relationships/customXml" Target="../ink/ink830.xml"/><Relationship Id="rId36" Type="http://schemas.openxmlformats.org/officeDocument/2006/relationships/image" Target="../media/image157.png"/><Relationship Id="rId57" Type="http://schemas.openxmlformats.org/officeDocument/2006/relationships/customXml" Target="../ink/ink851.xml"/><Relationship Id="rId106" Type="http://schemas.openxmlformats.org/officeDocument/2006/relationships/image" Target="../media/image107.png"/><Relationship Id="rId127" Type="http://schemas.openxmlformats.org/officeDocument/2006/relationships/customXml" Target="../ink/ink886.xml"/><Relationship Id="rId10" Type="http://schemas.openxmlformats.org/officeDocument/2006/relationships/image" Target="../media/image144.png"/><Relationship Id="rId31" Type="http://schemas.openxmlformats.org/officeDocument/2006/relationships/customXml" Target="../ink/ink838.xml"/><Relationship Id="rId52" Type="http://schemas.openxmlformats.org/officeDocument/2006/relationships/image" Target="../media/image124.png"/><Relationship Id="rId73" Type="http://schemas.openxmlformats.org/officeDocument/2006/relationships/customXml" Target="../ink/ink859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872.xml"/><Relationship Id="rId101" Type="http://schemas.openxmlformats.org/officeDocument/2006/relationships/customXml" Target="../ink/ink873.xml"/><Relationship Id="rId122" Type="http://schemas.openxmlformats.org/officeDocument/2006/relationships/image" Target="../media/image115.png"/><Relationship Id="rId143" Type="http://schemas.openxmlformats.org/officeDocument/2006/relationships/customXml" Target="../ink/ink894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907.xml"/><Relationship Id="rId185" Type="http://schemas.openxmlformats.org/officeDocument/2006/relationships/customXml" Target="../ink/ink915.xml"/><Relationship Id="rId4" Type="http://schemas.openxmlformats.org/officeDocument/2006/relationships/image" Target="../media/image1410.png"/><Relationship Id="rId9" Type="http://schemas.openxmlformats.org/officeDocument/2006/relationships/customXml" Target="../ink/ink827.xml"/><Relationship Id="rId180" Type="http://schemas.openxmlformats.org/officeDocument/2006/relationships/image" Target="../media/image185.png"/><Relationship Id="rId210" Type="http://schemas.openxmlformats.org/officeDocument/2006/relationships/image" Target="../media/image202.png"/><Relationship Id="rId215" Type="http://schemas.openxmlformats.org/officeDocument/2006/relationships/customXml" Target="../ink/ink930.xml"/><Relationship Id="rId26" Type="http://schemas.openxmlformats.org/officeDocument/2006/relationships/image" Target="../media/image152.png"/><Relationship Id="rId47" Type="http://schemas.openxmlformats.org/officeDocument/2006/relationships/customXml" Target="../ink/ink846.xml"/><Relationship Id="rId68" Type="http://schemas.openxmlformats.org/officeDocument/2006/relationships/image" Target="../media/image132.png"/><Relationship Id="rId89" Type="http://schemas.openxmlformats.org/officeDocument/2006/relationships/customXml" Target="../ink/ink867.xml"/><Relationship Id="rId112" Type="http://schemas.openxmlformats.org/officeDocument/2006/relationships/image" Target="../media/image1100.png"/><Relationship Id="rId133" Type="http://schemas.openxmlformats.org/officeDocument/2006/relationships/customXml" Target="../ink/ink889.xml"/><Relationship Id="rId154" Type="http://schemas.openxmlformats.org/officeDocument/2006/relationships/image" Target="../media/image172.png"/><Relationship Id="rId175" Type="http://schemas.openxmlformats.org/officeDocument/2006/relationships/customXml" Target="../ink/ink910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221" Type="http://schemas.openxmlformats.org/officeDocument/2006/relationships/customXml" Target="../ink/ink933.xml"/><Relationship Id="rId37" Type="http://schemas.openxmlformats.org/officeDocument/2006/relationships/customXml" Target="../ink/ink841.xml"/><Relationship Id="rId58" Type="http://schemas.openxmlformats.org/officeDocument/2006/relationships/image" Target="../media/image127.png"/><Relationship Id="rId79" Type="http://schemas.openxmlformats.org/officeDocument/2006/relationships/customXml" Target="../ink/ink862.xml"/><Relationship Id="rId102" Type="http://schemas.openxmlformats.org/officeDocument/2006/relationships/image" Target="../media/image105.png"/><Relationship Id="rId123" Type="http://schemas.openxmlformats.org/officeDocument/2006/relationships/customXml" Target="../ink/ink884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905.xml"/><Relationship Id="rId186" Type="http://schemas.openxmlformats.org/officeDocument/2006/relationships/image" Target="../media/image188.png"/><Relationship Id="rId211" Type="http://schemas.openxmlformats.org/officeDocument/2006/relationships/customXml" Target="../ink/ink928.xml"/><Relationship Id="rId27" Type="http://schemas.openxmlformats.org/officeDocument/2006/relationships/customXml" Target="../ink/ink836.xml"/><Relationship Id="rId48" Type="http://schemas.openxmlformats.org/officeDocument/2006/relationships/image" Target="../media/image122.png"/><Relationship Id="rId69" Type="http://schemas.openxmlformats.org/officeDocument/2006/relationships/customXml" Target="../ink/ink857.xml"/><Relationship Id="rId113" Type="http://schemas.openxmlformats.org/officeDocument/2006/relationships/customXml" Target="../ink/ink879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900.xml"/><Relationship Id="rId176" Type="http://schemas.openxmlformats.org/officeDocument/2006/relationships/image" Target="../media/image183.png"/><Relationship Id="rId197" Type="http://schemas.openxmlformats.org/officeDocument/2006/relationships/customXml" Target="../ink/ink921.xml"/><Relationship Id="rId201" Type="http://schemas.openxmlformats.org/officeDocument/2006/relationships/customXml" Target="../ink/ink923.xml"/><Relationship Id="rId222" Type="http://schemas.openxmlformats.org/officeDocument/2006/relationships/image" Target="../media/image206.png"/><Relationship Id="rId17" Type="http://schemas.openxmlformats.org/officeDocument/2006/relationships/customXml" Target="../ink/ink831.xml"/><Relationship Id="rId38" Type="http://schemas.openxmlformats.org/officeDocument/2006/relationships/image" Target="../media/image158.png"/><Relationship Id="rId59" Type="http://schemas.openxmlformats.org/officeDocument/2006/relationships/customXml" Target="../ink/ink852.xml"/><Relationship Id="rId103" Type="http://schemas.openxmlformats.org/officeDocument/2006/relationships/customXml" Target="../ink/ink874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868.xml"/><Relationship Id="rId145" Type="http://schemas.openxmlformats.org/officeDocument/2006/relationships/customXml" Target="../ink/ink895.xml"/><Relationship Id="rId166" Type="http://schemas.openxmlformats.org/officeDocument/2006/relationships/image" Target="../media/image178.png"/><Relationship Id="rId187" Type="http://schemas.openxmlformats.org/officeDocument/2006/relationships/customXml" Target="../ink/ink916.xml"/><Relationship Id="rId1" Type="http://schemas.openxmlformats.org/officeDocument/2006/relationships/slideLayout" Target="../slideLayouts/slideLayout38.xml"/><Relationship Id="rId212" Type="http://schemas.openxmlformats.org/officeDocument/2006/relationships/image" Target="../media/image203.png"/><Relationship Id="rId28" Type="http://schemas.openxmlformats.org/officeDocument/2006/relationships/image" Target="../media/image153.png"/><Relationship Id="rId49" Type="http://schemas.openxmlformats.org/officeDocument/2006/relationships/customXml" Target="../ink/ink847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863.xml"/><Relationship Id="rId135" Type="http://schemas.openxmlformats.org/officeDocument/2006/relationships/customXml" Target="../ink/ink890.xml"/><Relationship Id="rId156" Type="http://schemas.openxmlformats.org/officeDocument/2006/relationships/image" Target="../media/image173.png"/><Relationship Id="rId177" Type="http://schemas.openxmlformats.org/officeDocument/2006/relationships/customXml" Target="../ink/ink911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223" Type="http://schemas.openxmlformats.org/officeDocument/2006/relationships/customXml" Target="../ink/ink934.xml"/><Relationship Id="rId18" Type="http://schemas.openxmlformats.org/officeDocument/2006/relationships/image" Target="../media/image148.png"/><Relationship Id="rId39" Type="http://schemas.openxmlformats.org/officeDocument/2006/relationships/customXml" Target="../ink/ink842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885.xml"/><Relationship Id="rId146" Type="http://schemas.openxmlformats.org/officeDocument/2006/relationships/image" Target="../media/image168.png"/><Relationship Id="rId167" Type="http://schemas.openxmlformats.org/officeDocument/2006/relationships/customXml" Target="../ink/ink906.xml"/><Relationship Id="rId188" Type="http://schemas.openxmlformats.org/officeDocument/2006/relationships/image" Target="../media/image189.png"/><Relationship Id="rId71" Type="http://schemas.openxmlformats.org/officeDocument/2006/relationships/customXml" Target="../ink/ink858.xml"/><Relationship Id="rId92" Type="http://schemas.openxmlformats.org/officeDocument/2006/relationships/image" Target="../media/image1000.png"/><Relationship Id="rId213" Type="http://schemas.openxmlformats.org/officeDocument/2006/relationships/customXml" Target="../ink/ink929.xml"/><Relationship Id="rId2" Type="http://schemas.openxmlformats.org/officeDocument/2006/relationships/notesSlide" Target="../notesSlides/notesSlide21.xml"/><Relationship Id="rId29" Type="http://schemas.openxmlformats.org/officeDocument/2006/relationships/customXml" Target="../ink/ink837.xml"/><Relationship Id="rId40" Type="http://schemas.openxmlformats.org/officeDocument/2006/relationships/image" Target="../media/image159.png"/><Relationship Id="rId115" Type="http://schemas.openxmlformats.org/officeDocument/2006/relationships/customXml" Target="../ink/ink880.xml"/><Relationship Id="rId136" Type="http://schemas.openxmlformats.org/officeDocument/2006/relationships/image" Target="../media/image163.png"/><Relationship Id="rId157" Type="http://schemas.openxmlformats.org/officeDocument/2006/relationships/customXml" Target="../ink/ink901.xml"/><Relationship Id="rId178" Type="http://schemas.openxmlformats.org/officeDocument/2006/relationships/image" Target="../media/image184.png"/><Relationship Id="rId61" Type="http://schemas.openxmlformats.org/officeDocument/2006/relationships/customXml" Target="../ink/ink853.xml"/><Relationship Id="rId82" Type="http://schemas.openxmlformats.org/officeDocument/2006/relationships/image" Target="../media/image139.png"/><Relationship Id="rId199" Type="http://schemas.openxmlformats.org/officeDocument/2006/relationships/customXml" Target="../ink/ink922.xml"/><Relationship Id="rId203" Type="http://schemas.openxmlformats.org/officeDocument/2006/relationships/customXml" Target="../ink/ink924.xml"/><Relationship Id="rId19" Type="http://schemas.openxmlformats.org/officeDocument/2006/relationships/customXml" Target="../ink/ink832.xml"/><Relationship Id="rId224" Type="http://schemas.openxmlformats.org/officeDocument/2006/relationships/image" Target="../media/image207.png"/><Relationship Id="rId30" Type="http://schemas.openxmlformats.org/officeDocument/2006/relationships/image" Target="../media/image154.png"/><Relationship Id="rId105" Type="http://schemas.openxmlformats.org/officeDocument/2006/relationships/customXml" Target="../ink/ink875.xml"/><Relationship Id="rId126" Type="http://schemas.openxmlformats.org/officeDocument/2006/relationships/image" Target="../media/image117.png"/><Relationship Id="rId147" Type="http://schemas.openxmlformats.org/officeDocument/2006/relationships/customXml" Target="../ink/ink896.xml"/><Relationship Id="rId168" Type="http://schemas.openxmlformats.org/officeDocument/2006/relationships/image" Target="../media/image179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92.xml"/><Relationship Id="rId21" Type="http://schemas.openxmlformats.org/officeDocument/2006/relationships/customXml" Target="../ink/ink944.xml"/><Relationship Id="rId42" Type="http://schemas.openxmlformats.org/officeDocument/2006/relationships/image" Target="../media/image1600.png"/><Relationship Id="rId63" Type="http://schemas.openxmlformats.org/officeDocument/2006/relationships/customXml" Target="../ink/ink965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1013.xml"/><Relationship Id="rId170" Type="http://schemas.openxmlformats.org/officeDocument/2006/relationships/image" Target="../media/image1800.png"/><Relationship Id="rId191" Type="http://schemas.openxmlformats.org/officeDocument/2006/relationships/customXml" Target="../ink/ink1029.xml"/><Relationship Id="rId205" Type="http://schemas.openxmlformats.org/officeDocument/2006/relationships/customXml" Target="../ink/ink1036.xml"/><Relationship Id="rId226" Type="http://schemas.openxmlformats.org/officeDocument/2006/relationships/image" Target="../media/image198.png"/><Relationship Id="rId107" Type="http://schemas.openxmlformats.org/officeDocument/2006/relationships/customXml" Target="../ink/ink987.xml"/><Relationship Id="rId11" Type="http://schemas.openxmlformats.org/officeDocument/2006/relationships/customXml" Target="../ink/ink939.xml"/><Relationship Id="rId32" Type="http://schemas.openxmlformats.org/officeDocument/2006/relationships/image" Target="../media/image155.png"/><Relationship Id="rId53" Type="http://schemas.openxmlformats.org/officeDocument/2006/relationships/customXml" Target="../ink/ink960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1008.xml"/><Relationship Id="rId5" Type="http://schemas.openxmlformats.org/officeDocument/2006/relationships/customXml" Target="../ink/ink936.xml"/><Relationship Id="rId95" Type="http://schemas.openxmlformats.org/officeDocument/2006/relationships/customXml" Target="../ink/ink981.xml"/><Relationship Id="rId160" Type="http://schemas.openxmlformats.org/officeDocument/2006/relationships/image" Target="../media/image175.png"/><Relationship Id="rId181" Type="http://schemas.openxmlformats.org/officeDocument/2006/relationships/customXml" Target="../ink/ink1024.xml"/><Relationship Id="rId216" Type="http://schemas.openxmlformats.org/officeDocument/2006/relationships/image" Target="../media/image208.png"/><Relationship Id="rId237" Type="http://schemas.openxmlformats.org/officeDocument/2006/relationships/customXml" Target="../ink/ink1052.xml"/><Relationship Id="rId22" Type="http://schemas.openxmlformats.org/officeDocument/2006/relationships/image" Target="../media/image1500.png"/><Relationship Id="rId43" Type="http://schemas.openxmlformats.org/officeDocument/2006/relationships/customXml" Target="../ink/ink955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1003.xml"/><Relationship Id="rId85" Type="http://schemas.openxmlformats.org/officeDocument/2006/relationships/customXml" Target="../ink/ink976.xml"/><Relationship Id="rId150" Type="http://schemas.openxmlformats.org/officeDocument/2006/relationships/image" Target="../media/image1700.png"/><Relationship Id="rId171" Type="http://schemas.openxmlformats.org/officeDocument/2006/relationships/customXml" Target="../ink/ink1019.xml"/><Relationship Id="rId192" Type="http://schemas.openxmlformats.org/officeDocument/2006/relationships/image" Target="../media/image191.png"/><Relationship Id="rId206" Type="http://schemas.openxmlformats.org/officeDocument/2006/relationships/image" Target="../media/image2000.png"/><Relationship Id="rId227" Type="http://schemas.openxmlformats.org/officeDocument/2006/relationships/customXml" Target="../ink/ink1047.xml"/><Relationship Id="rId12" Type="http://schemas.openxmlformats.org/officeDocument/2006/relationships/image" Target="../media/image145.png"/><Relationship Id="rId33" Type="http://schemas.openxmlformats.org/officeDocument/2006/relationships/customXml" Target="../ink/ink950.xml"/><Relationship Id="rId108" Type="http://schemas.openxmlformats.org/officeDocument/2006/relationships/image" Target="../media/image108.png"/><Relationship Id="rId129" Type="http://schemas.openxmlformats.org/officeDocument/2006/relationships/customXml" Target="../ink/ink998.xml"/><Relationship Id="rId54" Type="http://schemas.openxmlformats.org/officeDocument/2006/relationships/image" Target="../media/image125.png"/><Relationship Id="rId75" Type="http://schemas.openxmlformats.org/officeDocument/2006/relationships/customXml" Target="../ink/ink971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1014.xml"/><Relationship Id="rId182" Type="http://schemas.openxmlformats.org/officeDocument/2006/relationships/image" Target="../media/image186.png"/><Relationship Id="rId217" Type="http://schemas.openxmlformats.org/officeDocument/2006/relationships/customXml" Target="../ink/ink1042.xml"/><Relationship Id="rId6" Type="http://schemas.openxmlformats.org/officeDocument/2006/relationships/image" Target="../media/image142.png"/><Relationship Id="rId238" Type="http://schemas.openxmlformats.org/officeDocument/2006/relationships/image" Target="../media/image213.png"/><Relationship Id="rId23" Type="http://schemas.openxmlformats.org/officeDocument/2006/relationships/customXml" Target="../ink/ink945.xml"/><Relationship Id="rId119" Type="http://schemas.openxmlformats.org/officeDocument/2006/relationships/customXml" Target="../ink/ink993.xml"/><Relationship Id="rId44" Type="http://schemas.openxmlformats.org/officeDocument/2006/relationships/image" Target="../media/image1610.png"/><Relationship Id="rId65" Type="http://schemas.openxmlformats.org/officeDocument/2006/relationships/customXml" Target="../ink/ink966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1009.xml"/><Relationship Id="rId172" Type="http://schemas.openxmlformats.org/officeDocument/2006/relationships/image" Target="../media/image181.png"/><Relationship Id="rId193" Type="http://schemas.openxmlformats.org/officeDocument/2006/relationships/customXml" Target="../ink/ink1030.xml"/><Relationship Id="rId207" Type="http://schemas.openxmlformats.org/officeDocument/2006/relationships/customXml" Target="../ink/ink1037.xml"/><Relationship Id="rId228" Type="http://schemas.openxmlformats.org/officeDocument/2006/relationships/image" Target="../media/image199.png"/><Relationship Id="rId13" Type="http://schemas.openxmlformats.org/officeDocument/2006/relationships/customXml" Target="../ink/ink940.xml"/><Relationship Id="rId109" Type="http://schemas.openxmlformats.org/officeDocument/2006/relationships/customXml" Target="../ink/ink988.xml"/><Relationship Id="rId34" Type="http://schemas.openxmlformats.org/officeDocument/2006/relationships/image" Target="../media/image156.png"/><Relationship Id="rId55" Type="http://schemas.openxmlformats.org/officeDocument/2006/relationships/customXml" Target="../ink/ink961.xml"/><Relationship Id="rId76" Type="http://schemas.openxmlformats.org/officeDocument/2006/relationships/image" Target="../media/image136.png"/><Relationship Id="rId97" Type="http://schemas.openxmlformats.org/officeDocument/2006/relationships/customXml" Target="../ink/ink982.xml"/><Relationship Id="rId120" Type="http://schemas.openxmlformats.org/officeDocument/2006/relationships/image" Target="../media/image114.png"/><Relationship Id="rId141" Type="http://schemas.openxmlformats.org/officeDocument/2006/relationships/customXml" Target="../ink/ink1004.xml"/><Relationship Id="rId7" Type="http://schemas.openxmlformats.org/officeDocument/2006/relationships/customXml" Target="../ink/ink937.xml"/><Relationship Id="rId162" Type="http://schemas.openxmlformats.org/officeDocument/2006/relationships/image" Target="../media/image176.png"/><Relationship Id="rId183" Type="http://schemas.openxmlformats.org/officeDocument/2006/relationships/customXml" Target="../ink/ink1025.xml"/><Relationship Id="rId218" Type="http://schemas.openxmlformats.org/officeDocument/2006/relationships/image" Target="../media/image209.png"/><Relationship Id="rId24" Type="http://schemas.openxmlformats.org/officeDocument/2006/relationships/image" Target="../media/image1510.png"/><Relationship Id="rId45" Type="http://schemas.openxmlformats.org/officeDocument/2006/relationships/customXml" Target="../ink/ink956.xml"/><Relationship Id="rId66" Type="http://schemas.openxmlformats.org/officeDocument/2006/relationships/image" Target="../media/image1310.png"/><Relationship Id="rId87" Type="http://schemas.openxmlformats.org/officeDocument/2006/relationships/customXml" Target="../ink/ink977.xml"/><Relationship Id="rId110" Type="http://schemas.openxmlformats.org/officeDocument/2006/relationships/image" Target="../media/image109.png"/><Relationship Id="rId131" Type="http://schemas.openxmlformats.org/officeDocument/2006/relationships/customXml" Target="../ink/ink999.xml"/><Relationship Id="rId152" Type="http://schemas.openxmlformats.org/officeDocument/2006/relationships/image" Target="../media/image1710.png"/><Relationship Id="rId173" Type="http://schemas.openxmlformats.org/officeDocument/2006/relationships/customXml" Target="../ink/ink1020.xml"/><Relationship Id="rId194" Type="http://schemas.openxmlformats.org/officeDocument/2006/relationships/image" Target="../media/image192.png"/><Relationship Id="rId208" Type="http://schemas.openxmlformats.org/officeDocument/2006/relationships/image" Target="../media/image201.png"/><Relationship Id="rId229" Type="http://schemas.openxmlformats.org/officeDocument/2006/relationships/customXml" Target="../ink/ink1048.xml"/><Relationship Id="rId14" Type="http://schemas.openxmlformats.org/officeDocument/2006/relationships/image" Target="../media/image146.png"/><Relationship Id="rId35" Type="http://schemas.openxmlformats.org/officeDocument/2006/relationships/customXml" Target="../ink/ink951.xml"/><Relationship Id="rId56" Type="http://schemas.openxmlformats.org/officeDocument/2006/relationships/image" Target="../media/image126.png"/><Relationship Id="rId77" Type="http://schemas.openxmlformats.org/officeDocument/2006/relationships/customXml" Target="../ink/ink972.xml"/><Relationship Id="rId100" Type="http://schemas.openxmlformats.org/officeDocument/2006/relationships/image" Target="../media/image104.png"/><Relationship Id="rId8" Type="http://schemas.openxmlformats.org/officeDocument/2006/relationships/image" Target="../media/image143.png"/><Relationship Id="rId98" Type="http://schemas.openxmlformats.org/officeDocument/2006/relationships/image" Target="../media/image103.png"/><Relationship Id="rId121" Type="http://schemas.openxmlformats.org/officeDocument/2006/relationships/customXml" Target="../ink/ink994.xml"/><Relationship Id="rId142" Type="http://schemas.openxmlformats.org/officeDocument/2006/relationships/image" Target="../media/image166.png"/><Relationship Id="rId163" Type="http://schemas.openxmlformats.org/officeDocument/2006/relationships/customXml" Target="../ink/ink1015.xml"/><Relationship Id="rId184" Type="http://schemas.openxmlformats.org/officeDocument/2006/relationships/image" Target="../media/image187.png"/><Relationship Id="rId219" Type="http://schemas.openxmlformats.org/officeDocument/2006/relationships/customXml" Target="../ink/ink1043.xml"/><Relationship Id="rId230" Type="http://schemas.openxmlformats.org/officeDocument/2006/relationships/image" Target="../media/image205.png"/><Relationship Id="rId25" Type="http://schemas.openxmlformats.org/officeDocument/2006/relationships/customXml" Target="../ink/ink946.xml"/><Relationship Id="rId46" Type="http://schemas.openxmlformats.org/officeDocument/2006/relationships/image" Target="../media/image121.png"/><Relationship Id="rId67" Type="http://schemas.openxmlformats.org/officeDocument/2006/relationships/customXml" Target="../ink/ink967.xml"/><Relationship Id="rId88" Type="http://schemas.openxmlformats.org/officeDocument/2006/relationships/image" Target="../media/image98.png"/><Relationship Id="rId111" Type="http://schemas.openxmlformats.org/officeDocument/2006/relationships/customXml" Target="../ink/ink989.xml"/><Relationship Id="rId132" Type="http://schemas.openxmlformats.org/officeDocument/2006/relationships/image" Target="../media/image1200.png"/><Relationship Id="rId153" Type="http://schemas.openxmlformats.org/officeDocument/2006/relationships/customXml" Target="../ink/ink1010.xml"/><Relationship Id="rId174" Type="http://schemas.openxmlformats.org/officeDocument/2006/relationships/image" Target="../media/image182.png"/><Relationship Id="rId195" Type="http://schemas.openxmlformats.org/officeDocument/2006/relationships/customXml" Target="../ink/ink1031.xml"/><Relationship Id="rId209" Type="http://schemas.openxmlformats.org/officeDocument/2006/relationships/customXml" Target="../ink/ink1038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220" Type="http://schemas.openxmlformats.org/officeDocument/2006/relationships/image" Target="../media/image2100.png"/><Relationship Id="rId225" Type="http://schemas.openxmlformats.org/officeDocument/2006/relationships/customXml" Target="../ink/ink1046.xml"/><Relationship Id="rId15" Type="http://schemas.openxmlformats.org/officeDocument/2006/relationships/customXml" Target="../ink/ink941.xml"/><Relationship Id="rId36" Type="http://schemas.openxmlformats.org/officeDocument/2006/relationships/image" Target="../media/image157.png"/><Relationship Id="rId57" Type="http://schemas.openxmlformats.org/officeDocument/2006/relationships/customXml" Target="../ink/ink962.xml"/><Relationship Id="rId106" Type="http://schemas.openxmlformats.org/officeDocument/2006/relationships/image" Target="../media/image107.png"/><Relationship Id="rId127" Type="http://schemas.openxmlformats.org/officeDocument/2006/relationships/customXml" Target="../ink/ink997.xml"/><Relationship Id="rId10" Type="http://schemas.openxmlformats.org/officeDocument/2006/relationships/image" Target="../media/image144.png"/><Relationship Id="rId31" Type="http://schemas.openxmlformats.org/officeDocument/2006/relationships/customXml" Target="../ink/ink949.xml"/><Relationship Id="rId52" Type="http://schemas.openxmlformats.org/officeDocument/2006/relationships/image" Target="../media/image124.png"/><Relationship Id="rId73" Type="http://schemas.openxmlformats.org/officeDocument/2006/relationships/customXml" Target="../ink/ink970.xml"/><Relationship Id="rId78" Type="http://schemas.openxmlformats.org/officeDocument/2006/relationships/image" Target="../media/image137.png"/><Relationship Id="rId94" Type="http://schemas.openxmlformats.org/officeDocument/2006/relationships/image" Target="../media/image101.png"/><Relationship Id="rId99" Type="http://schemas.openxmlformats.org/officeDocument/2006/relationships/customXml" Target="../ink/ink983.xml"/><Relationship Id="rId101" Type="http://schemas.openxmlformats.org/officeDocument/2006/relationships/customXml" Target="../ink/ink984.xml"/><Relationship Id="rId122" Type="http://schemas.openxmlformats.org/officeDocument/2006/relationships/image" Target="../media/image115.png"/><Relationship Id="rId143" Type="http://schemas.openxmlformats.org/officeDocument/2006/relationships/customXml" Target="../ink/ink1005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1018.xml"/><Relationship Id="rId185" Type="http://schemas.openxmlformats.org/officeDocument/2006/relationships/customXml" Target="../ink/ink1026.xml"/><Relationship Id="rId4" Type="http://schemas.openxmlformats.org/officeDocument/2006/relationships/image" Target="../media/image1410.png"/><Relationship Id="rId9" Type="http://schemas.openxmlformats.org/officeDocument/2006/relationships/customXml" Target="../ink/ink938.xml"/><Relationship Id="rId180" Type="http://schemas.openxmlformats.org/officeDocument/2006/relationships/image" Target="../media/image185.png"/><Relationship Id="rId210" Type="http://schemas.openxmlformats.org/officeDocument/2006/relationships/image" Target="../media/image202.png"/><Relationship Id="rId215" Type="http://schemas.openxmlformats.org/officeDocument/2006/relationships/customXml" Target="../ink/ink1041.xml"/><Relationship Id="rId236" Type="http://schemas.openxmlformats.org/officeDocument/2006/relationships/image" Target="../media/image1400.png"/><Relationship Id="rId26" Type="http://schemas.openxmlformats.org/officeDocument/2006/relationships/image" Target="../media/image152.png"/><Relationship Id="rId231" Type="http://schemas.openxmlformats.org/officeDocument/2006/relationships/customXml" Target="../ink/ink1049.xml"/><Relationship Id="rId47" Type="http://schemas.openxmlformats.org/officeDocument/2006/relationships/customXml" Target="../ink/ink957.xml"/><Relationship Id="rId68" Type="http://schemas.openxmlformats.org/officeDocument/2006/relationships/image" Target="../media/image132.png"/><Relationship Id="rId89" Type="http://schemas.openxmlformats.org/officeDocument/2006/relationships/customXml" Target="../ink/ink978.xml"/><Relationship Id="rId112" Type="http://schemas.openxmlformats.org/officeDocument/2006/relationships/image" Target="../media/image1100.png"/><Relationship Id="rId133" Type="http://schemas.openxmlformats.org/officeDocument/2006/relationships/customXml" Target="../ink/ink1000.xml"/><Relationship Id="rId154" Type="http://schemas.openxmlformats.org/officeDocument/2006/relationships/image" Target="../media/image172.png"/><Relationship Id="rId175" Type="http://schemas.openxmlformats.org/officeDocument/2006/relationships/customXml" Target="../ink/ink1021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221" Type="http://schemas.openxmlformats.org/officeDocument/2006/relationships/customXml" Target="../ink/ink1044.xml"/><Relationship Id="rId37" Type="http://schemas.openxmlformats.org/officeDocument/2006/relationships/customXml" Target="../ink/ink952.xml"/><Relationship Id="rId58" Type="http://schemas.openxmlformats.org/officeDocument/2006/relationships/image" Target="../media/image127.png"/><Relationship Id="rId79" Type="http://schemas.openxmlformats.org/officeDocument/2006/relationships/customXml" Target="../ink/ink973.xml"/><Relationship Id="rId102" Type="http://schemas.openxmlformats.org/officeDocument/2006/relationships/image" Target="../media/image105.png"/><Relationship Id="rId123" Type="http://schemas.openxmlformats.org/officeDocument/2006/relationships/customXml" Target="../ink/ink995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1016.xml"/><Relationship Id="rId186" Type="http://schemas.openxmlformats.org/officeDocument/2006/relationships/image" Target="../media/image188.png"/><Relationship Id="rId211" Type="http://schemas.openxmlformats.org/officeDocument/2006/relationships/customXml" Target="../ink/ink1039.xml"/><Relationship Id="rId232" Type="http://schemas.openxmlformats.org/officeDocument/2006/relationships/image" Target="../media/image206.png"/><Relationship Id="rId27" Type="http://schemas.openxmlformats.org/officeDocument/2006/relationships/customXml" Target="../ink/ink947.xml"/><Relationship Id="rId48" Type="http://schemas.openxmlformats.org/officeDocument/2006/relationships/image" Target="../media/image122.png"/><Relationship Id="rId69" Type="http://schemas.openxmlformats.org/officeDocument/2006/relationships/customXml" Target="../ink/ink968.xml"/><Relationship Id="rId113" Type="http://schemas.openxmlformats.org/officeDocument/2006/relationships/customXml" Target="../ink/ink990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1011.xml"/><Relationship Id="rId176" Type="http://schemas.openxmlformats.org/officeDocument/2006/relationships/image" Target="../media/image183.png"/><Relationship Id="rId197" Type="http://schemas.openxmlformats.org/officeDocument/2006/relationships/customXml" Target="../ink/ink1032.xml"/><Relationship Id="rId201" Type="http://schemas.openxmlformats.org/officeDocument/2006/relationships/customXml" Target="../ink/ink1034.xml"/><Relationship Id="rId222" Type="http://schemas.openxmlformats.org/officeDocument/2006/relationships/image" Target="../media/image2110.png"/><Relationship Id="rId17" Type="http://schemas.openxmlformats.org/officeDocument/2006/relationships/customXml" Target="../ink/ink942.xml"/><Relationship Id="rId38" Type="http://schemas.openxmlformats.org/officeDocument/2006/relationships/image" Target="../media/image158.png"/><Relationship Id="rId59" Type="http://schemas.openxmlformats.org/officeDocument/2006/relationships/customXml" Target="../ink/ink963.xml"/><Relationship Id="rId103" Type="http://schemas.openxmlformats.org/officeDocument/2006/relationships/customXml" Target="../ink/ink985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979.xml"/><Relationship Id="rId145" Type="http://schemas.openxmlformats.org/officeDocument/2006/relationships/customXml" Target="../ink/ink1006.xml"/><Relationship Id="rId166" Type="http://schemas.openxmlformats.org/officeDocument/2006/relationships/image" Target="../media/image178.png"/><Relationship Id="rId187" Type="http://schemas.openxmlformats.org/officeDocument/2006/relationships/customXml" Target="../ink/ink1027.xml"/><Relationship Id="rId1" Type="http://schemas.openxmlformats.org/officeDocument/2006/relationships/slideLayout" Target="../slideLayouts/slideLayout38.xml"/><Relationship Id="rId212" Type="http://schemas.openxmlformats.org/officeDocument/2006/relationships/image" Target="../media/image203.png"/><Relationship Id="rId233" Type="http://schemas.openxmlformats.org/officeDocument/2006/relationships/customXml" Target="../ink/ink1050.xml"/><Relationship Id="rId28" Type="http://schemas.openxmlformats.org/officeDocument/2006/relationships/image" Target="../media/image153.png"/><Relationship Id="rId49" Type="http://schemas.openxmlformats.org/officeDocument/2006/relationships/customXml" Target="../ink/ink958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974.xml"/><Relationship Id="rId135" Type="http://schemas.openxmlformats.org/officeDocument/2006/relationships/customXml" Target="../ink/ink1001.xml"/><Relationship Id="rId156" Type="http://schemas.openxmlformats.org/officeDocument/2006/relationships/image" Target="../media/image173.png"/><Relationship Id="rId177" Type="http://schemas.openxmlformats.org/officeDocument/2006/relationships/customXml" Target="../ink/ink1022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223" Type="http://schemas.openxmlformats.org/officeDocument/2006/relationships/customXml" Target="../ink/ink1045.xml"/><Relationship Id="rId18" Type="http://schemas.openxmlformats.org/officeDocument/2006/relationships/image" Target="../media/image148.png"/><Relationship Id="rId39" Type="http://schemas.openxmlformats.org/officeDocument/2006/relationships/customXml" Target="../ink/ink953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996.xml"/><Relationship Id="rId146" Type="http://schemas.openxmlformats.org/officeDocument/2006/relationships/image" Target="../media/image168.png"/><Relationship Id="rId167" Type="http://schemas.openxmlformats.org/officeDocument/2006/relationships/customXml" Target="../ink/ink1017.xml"/><Relationship Id="rId188" Type="http://schemas.openxmlformats.org/officeDocument/2006/relationships/image" Target="../media/image189.png"/><Relationship Id="rId71" Type="http://schemas.openxmlformats.org/officeDocument/2006/relationships/customXml" Target="../ink/ink969.xml"/><Relationship Id="rId92" Type="http://schemas.openxmlformats.org/officeDocument/2006/relationships/image" Target="../media/image1000.png"/><Relationship Id="rId213" Type="http://schemas.openxmlformats.org/officeDocument/2006/relationships/customXml" Target="../ink/ink1040.xml"/><Relationship Id="rId234" Type="http://schemas.openxmlformats.org/officeDocument/2006/relationships/image" Target="../media/image207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948.xml"/><Relationship Id="rId40" Type="http://schemas.openxmlformats.org/officeDocument/2006/relationships/image" Target="../media/image159.png"/><Relationship Id="rId115" Type="http://schemas.openxmlformats.org/officeDocument/2006/relationships/customXml" Target="../ink/ink991.xml"/><Relationship Id="rId136" Type="http://schemas.openxmlformats.org/officeDocument/2006/relationships/image" Target="../media/image163.png"/><Relationship Id="rId157" Type="http://schemas.openxmlformats.org/officeDocument/2006/relationships/customXml" Target="../ink/ink1012.xml"/><Relationship Id="rId178" Type="http://schemas.openxmlformats.org/officeDocument/2006/relationships/image" Target="../media/image184.png"/><Relationship Id="rId61" Type="http://schemas.openxmlformats.org/officeDocument/2006/relationships/customXml" Target="../ink/ink964.xml"/><Relationship Id="rId82" Type="http://schemas.openxmlformats.org/officeDocument/2006/relationships/image" Target="../media/image139.png"/><Relationship Id="rId199" Type="http://schemas.openxmlformats.org/officeDocument/2006/relationships/customXml" Target="../ink/ink1033.xml"/><Relationship Id="rId203" Type="http://schemas.openxmlformats.org/officeDocument/2006/relationships/customXml" Target="../ink/ink1035.xml"/><Relationship Id="rId19" Type="http://schemas.openxmlformats.org/officeDocument/2006/relationships/customXml" Target="../ink/ink943.xml"/><Relationship Id="rId224" Type="http://schemas.openxmlformats.org/officeDocument/2006/relationships/image" Target="../media/image212.png"/><Relationship Id="rId30" Type="http://schemas.openxmlformats.org/officeDocument/2006/relationships/image" Target="../media/image154.png"/><Relationship Id="rId105" Type="http://schemas.openxmlformats.org/officeDocument/2006/relationships/customXml" Target="../ink/ink986.xml"/><Relationship Id="rId126" Type="http://schemas.openxmlformats.org/officeDocument/2006/relationships/image" Target="../media/image117.png"/><Relationship Id="rId147" Type="http://schemas.openxmlformats.org/officeDocument/2006/relationships/customXml" Target="../ink/ink1007.xml"/><Relationship Id="rId168" Type="http://schemas.openxmlformats.org/officeDocument/2006/relationships/image" Target="../media/image179.png"/><Relationship Id="rId51" Type="http://schemas.openxmlformats.org/officeDocument/2006/relationships/customXml" Target="../ink/ink959.xml"/><Relationship Id="rId72" Type="http://schemas.openxmlformats.org/officeDocument/2006/relationships/image" Target="../media/image134.png"/><Relationship Id="rId93" Type="http://schemas.openxmlformats.org/officeDocument/2006/relationships/customXml" Target="../ink/ink980.xml"/><Relationship Id="rId189" Type="http://schemas.openxmlformats.org/officeDocument/2006/relationships/customXml" Target="../ink/ink1028.xml"/><Relationship Id="rId3" Type="http://schemas.openxmlformats.org/officeDocument/2006/relationships/customXml" Target="../ink/ink935.xml"/><Relationship Id="rId214" Type="http://schemas.openxmlformats.org/officeDocument/2006/relationships/image" Target="../media/image204.png"/><Relationship Id="rId235" Type="http://schemas.openxmlformats.org/officeDocument/2006/relationships/customXml" Target="../ink/ink1051.xml"/><Relationship Id="rId116" Type="http://schemas.openxmlformats.org/officeDocument/2006/relationships/image" Target="../media/image112.png"/><Relationship Id="rId137" Type="http://schemas.openxmlformats.org/officeDocument/2006/relationships/customXml" Target="../ink/ink1002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954.xml"/><Relationship Id="rId62" Type="http://schemas.openxmlformats.org/officeDocument/2006/relationships/image" Target="../media/image129.png"/><Relationship Id="rId83" Type="http://schemas.openxmlformats.org/officeDocument/2006/relationships/customXml" Target="../ink/ink975.xml"/><Relationship Id="rId179" Type="http://schemas.openxmlformats.org/officeDocument/2006/relationships/customXml" Target="../ink/ink1023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0.xml"/><Relationship Id="rId21" Type="http://schemas.openxmlformats.org/officeDocument/2006/relationships/customXml" Target="../ink/ink1062.xml"/><Relationship Id="rId42" Type="http://schemas.openxmlformats.org/officeDocument/2006/relationships/image" Target="../media/image1600.png"/><Relationship Id="rId63" Type="http://schemas.openxmlformats.org/officeDocument/2006/relationships/customXml" Target="../ink/ink1083.xml"/><Relationship Id="rId84" Type="http://schemas.openxmlformats.org/officeDocument/2006/relationships/image" Target="../media/image96.png"/><Relationship Id="rId138" Type="http://schemas.openxmlformats.org/officeDocument/2006/relationships/image" Target="../media/image164.png"/><Relationship Id="rId159" Type="http://schemas.openxmlformats.org/officeDocument/2006/relationships/customXml" Target="../ink/ink1131.xml"/><Relationship Id="rId170" Type="http://schemas.openxmlformats.org/officeDocument/2006/relationships/image" Target="../media/image1800.png"/><Relationship Id="rId191" Type="http://schemas.openxmlformats.org/officeDocument/2006/relationships/customXml" Target="../ink/ink1147.xml"/><Relationship Id="rId205" Type="http://schemas.openxmlformats.org/officeDocument/2006/relationships/customXml" Target="../ink/ink1154.xml"/><Relationship Id="rId226" Type="http://schemas.openxmlformats.org/officeDocument/2006/relationships/image" Target="../media/image198.png"/><Relationship Id="rId247" Type="http://schemas.openxmlformats.org/officeDocument/2006/relationships/customXml" Target="../ink/ink1175.xml"/><Relationship Id="rId107" Type="http://schemas.openxmlformats.org/officeDocument/2006/relationships/customXml" Target="../ink/ink1105.xml"/><Relationship Id="rId11" Type="http://schemas.openxmlformats.org/officeDocument/2006/relationships/customXml" Target="../ink/ink1057.xml"/><Relationship Id="rId32" Type="http://schemas.openxmlformats.org/officeDocument/2006/relationships/image" Target="../media/image155.png"/><Relationship Id="rId53" Type="http://schemas.openxmlformats.org/officeDocument/2006/relationships/customXml" Target="../ink/ink1078.xml"/><Relationship Id="rId74" Type="http://schemas.openxmlformats.org/officeDocument/2006/relationships/image" Target="../media/image135.png"/><Relationship Id="rId128" Type="http://schemas.openxmlformats.org/officeDocument/2006/relationships/image" Target="../media/image118.png"/><Relationship Id="rId149" Type="http://schemas.openxmlformats.org/officeDocument/2006/relationships/customXml" Target="../ink/ink1126.xml"/><Relationship Id="rId5" Type="http://schemas.openxmlformats.org/officeDocument/2006/relationships/customXml" Target="../ink/ink1054.xml"/><Relationship Id="rId95" Type="http://schemas.openxmlformats.org/officeDocument/2006/relationships/customXml" Target="../ink/ink1099.xml"/><Relationship Id="rId160" Type="http://schemas.openxmlformats.org/officeDocument/2006/relationships/image" Target="../media/image175.png"/><Relationship Id="rId181" Type="http://schemas.openxmlformats.org/officeDocument/2006/relationships/customXml" Target="../ink/ink1142.xml"/><Relationship Id="rId216" Type="http://schemas.openxmlformats.org/officeDocument/2006/relationships/image" Target="../media/image208.png"/><Relationship Id="rId237" Type="http://schemas.openxmlformats.org/officeDocument/2006/relationships/customXml" Target="../ink/ink1170.xml"/><Relationship Id="rId22" Type="http://schemas.openxmlformats.org/officeDocument/2006/relationships/image" Target="../media/image1500.png"/><Relationship Id="rId43" Type="http://schemas.openxmlformats.org/officeDocument/2006/relationships/customXml" Target="../ink/ink1073.xml"/><Relationship Id="rId64" Type="http://schemas.openxmlformats.org/officeDocument/2006/relationships/image" Target="../media/image1300.png"/><Relationship Id="rId118" Type="http://schemas.openxmlformats.org/officeDocument/2006/relationships/image" Target="../media/image113.png"/><Relationship Id="rId139" Type="http://schemas.openxmlformats.org/officeDocument/2006/relationships/customXml" Target="../ink/ink1121.xml"/><Relationship Id="rId85" Type="http://schemas.openxmlformats.org/officeDocument/2006/relationships/customXml" Target="../ink/ink1094.xml"/><Relationship Id="rId150" Type="http://schemas.openxmlformats.org/officeDocument/2006/relationships/image" Target="../media/image1700.png"/><Relationship Id="rId171" Type="http://schemas.openxmlformats.org/officeDocument/2006/relationships/customXml" Target="../ink/ink1137.xml"/><Relationship Id="rId192" Type="http://schemas.openxmlformats.org/officeDocument/2006/relationships/image" Target="../media/image191.png"/><Relationship Id="rId206" Type="http://schemas.openxmlformats.org/officeDocument/2006/relationships/image" Target="../media/image2000.png"/><Relationship Id="rId227" Type="http://schemas.openxmlformats.org/officeDocument/2006/relationships/customXml" Target="../ink/ink1165.xml"/><Relationship Id="rId248" Type="http://schemas.openxmlformats.org/officeDocument/2006/relationships/image" Target="../media/image218.png"/><Relationship Id="rId12" Type="http://schemas.openxmlformats.org/officeDocument/2006/relationships/image" Target="../media/image145.png"/><Relationship Id="rId33" Type="http://schemas.openxmlformats.org/officeDocument/2006/relationships/customXml" Target="../ink/ink1068.xml"/><Relationship Id="rId108" Type="http://schemas.openxmlformats.org/officeDocument/2006/relationships/image" Target="../media/image108.png"/><Relationship Id="rId129" Type="http://schemas.openxmlformats.org/officeDocument/2006/relationships/customXml" Target="../ink/ink1116.xml"/><Relationship Id="rId54" Type="http://schemas.openxmlformats.org/officeDocument/2006/relationships/image" Target="../media/image125.png"/><Relationship Id="rId75" Type="http://schemas.openxmlformats.org/officeDocument/2006/relationships/customXml" Target="../ink/ink1089.xml"/><Relationship Id="rId96" Type="http://schemas.openxmlformats.org/officeDocument/2006/relationships/image" Target="../media/image102.png"/><Relationship Id="rId140" Type="http://schemas.openxmlformats.org/officeDocument/2006/relationships/image" Target="../media/image165.png"/><Relationship Id="rId161" Type="http://schemas.openxmlformats.org/officeDocument/2006/relationships/customXml" Target="../ink/ink1132.xml"/><Relationship Id="rId182" Type="http://schemas.openxmlformats.org/officeDocument/2006/relationships/image" Target="../media/image186.png"/><Relationship Id="rId217" Type="http://schemas.openxmlformats.org/officeDocument/2006/relationships/customXml" Target="../ink/ink1160.xml"/><Relationship Id="rId6" Type="http://schemas.openxmlformats.org/officeDocument/2006/relationships/image" Target="../media/image142.png"/><Relationship Id="rId238" Type="http://schemas.openxmlformats.org/officeDocument/2006/relationships/image" Target="../media/image213.png"/><Relationship Id="rId23" Type="http://schemas.openxmlformats.org/officeDocument/2006/relationships/customXml" Target="../ink/ink1063.xml"/><Relationship Id="rId119" Type="http://schemas.openxmlformats.org/officeDocument/2006/relationships/customXml" Target="../ink/ink1111.xml"/><Relationship Id="rId44" Type="http://schemas.openxmlformats.org/officeDocument/2006/relationships/image" Target="../media/image1610.png"/><Relationship Id="rId65" Type="http://schemas.openxmlformats.org/officeDocument/2006/relationships/customXml" Target="../ink/ink1084.xml"/><Relationship Id="rId86" Type="http://schemas.openxmlformats.org/officeDocument/2006/relationships/image" Target="../media/image97.png"/><Relationship Id="rId130" Type="http://schemas.openxmlformats.org/officeDocument/2006/relationships/image" Target="../media/image119.png"/><Relationship Id="rId151" Type="http://schemas.openxmlformats.org/officeDocument/2006/relationships/customXml" Target="../ink/ink1127.xml"/><Relationship Id="rId172" Type="http://schemas.openxmlformats.org/officeDocument/2006/relationships/image" Target="../media/image181.png"/><Relationship Id="rId193" Type="http://schemas.openxmlformats.org/officeDocument/2006/relationships/customXml" Target="../ink/ink1148.xml"/><Relationship Id="rId207" Type="http://schemas.openxmlformats.org/officeDocument/2006/relationships/customXml" Target="../ink/ink1155.xml"/><Relationship Id="rId228" Type="http://schemas.openxmlformats.org/officeDocument/2006/relationships/image" Target="../media/image199.png"/><Relationship Id="rId249" Type="http://schemas.openxmlformats.org/officeDocument/2006/relationships/customXml" Target="../ink/ink1176.xml"/><Relationship Id="rId13" Type="http://schemas.openxmlformats.org/officeDocument/2006/relationships/customXml" Target="../ink/ink1058.xml"/><Relationship Id="rId109" Type="http://schemas.openxmlformats.org/officeDocument/2006/relationships/customXml" Target="../ink/ink1106.xml"/><Relationship Id="rId34" Type="http://schemas.openxmlformats.org/officeDocument/2006/relationships/image" Target="../media/image156.png"/><Relationship Id="rId55" Type="http://schemas.openxmlformats.org/officeDocument/2006/relationships/customXml" Target="../ink/ink1079.xml"/><Relationship Id="rId76" Type="http://schemas.openxmlformats.org/officeDocument/2006/relationships/image" Target="../media/image136.png"/><Relationship Id="rId97" Type="http://schemas.openxmlformats.org/officeDocument/2006/relationships/customXml" Target="../ink/ink1100.xml"/><Relationship Id="rId120" Type="http://schemas.openxmlformats.org/officeDocument/2006/relationships/image" Target="../media/image114.png"/><Relationship Id="rId141" Type="http://schemas.openxmlformats.org/officeDocument/2006/relationships/customXml" Target="../ink/ink1122.xml"/><Relationship Id="rId7" Type="http://schemas.openxmlformats.org/officeDocument/2006/relationships/customXml" Target="../ink/ink1055.xml"/><Relationship Id="rId162" Type="http://schemas.openxmlformats.org/officeDocument/2006/relationships/image" Target="../media/image176.png"/><Relationship Id="rId183" Type="http://schemas.openxmlformats.org/officeDocument/2006/relationships/customXml" Target="../ink/ink1143.xml"/><Relationship Id="rId218" Type="http://schemas.openxmlformats.org/officeDocument/2006/relationships/image" Target="../media/image209.png"/><Relationship Id="rId239" Type="http://schemas.openxmlformats.org/officeDocument/2006/relationships/customXml" Target="../ink/ink1171.xml"/><Relationship Id="rId250" Type="http://schemas.openxmlformats.org/officeDocument/2006/relationships/image" Target="../media/image219.png"/><Relationship Id="rId24" Type="http://schemas.openxmlformats.org/officeDocument/2006/relationships/image" Target="../media/image1510.png"/><Relationship Id="rId45" Type="http://schemas.openxmlformats.org/officeDocument/2006/relationships/customXml" Target="../ink/ink1074.xml"/><Relationship Id="rId66" Type="http://schemas.openxmlformats.org/officeDocument/2006/relationships/image" Target="../media/image1310.png"/><Relationship Id="rId87" Type="http://schemas.openxmlformats.org/officeDocument/2006/relationships/customXml" Target="../ink/ink1095.xml"/><Relationship Id="rId110" Type="http://schemas.openxmlformats.org/officeDocument/2006/relationships/image" Target="../media/image109.png"/><Relationship Id="rId131" Type="http://schemas.openxmlformats.org/officeDocument/2006/relationships/customXml" Target="../ink/ink1117.xml"/><Relationship Id="rId152" Type="http://schemas.openxmlformats.org/officeDocument/2006/relationships/image" Target="../media/image1710.png"/><Relationship Id="rId173" Type="http://schemas.openxmlformats.org/officeDocument/2006/relationships/customXml" Target="../ink/ink1138.xml"/><Relationship Id="rId194" Type="http://schemas.openxmlformats.org/officeDocument/2006/relationships/image" Target="../media/image192.png"/><Relationship Id="rId208" Type="http://schemas.openxmlformats.org/officeDocument/2006/relationships/image" Target="../media/image201.png"/><Relationship Id="rId229" Type="http://schemas.openxmlformats.org/officeDocument/2006/relationships/customXml" Target="../ink/ink1166.xml"/><Relationship Id="rId240" Type="http://schemas.openxmlformats.org/officeDocument/2006/relationships/image" Target="../media/image214.png"/><Relationship Id="rId14" Type="http://schemas.openxmlformats.org/officeDocument/2006/relationships/image" Target="../media/image146.png"/><Relationship Id="rId35" Type="http://schemas.openxmlformats.org/officeDocument/2006/relationships/customXml" Target="../ink/ink1069.xml"/><Relationship Id="rId56" Type="http://schemas.openxmlformats.org/officeDocument/2006/relationships/image" Target="../media/image126.png"/><Relationship Id="rId77" Type="http://schemas.openxmlformats.org/officeDocument/2006/relationships/customXml" Target="../ink/ink1090.xml"/><Relationship Id="rId100" Type="http://schemas.openxmlformats.org/officeDocument/2006/relationships/image" Target="../media/image104.png"/><Relationship Id="rId8" Type="http://schemas.openxmlformats.org/officeDocument/2006/relationships/image" Target="../media/image143.png"/><Relationship Id="rId98" Type="http://schemas.openxmlformats.org/officeDocument/2006/relationships/image" Target="../media/image103.png"/><Relationship Id="rId121" Type="http://schemas.openxmlformats.org/officeDocument/2006/relationships/customXml" Target="../ink/ink1112.xml"/><Relationship Id="rId142" Type="http://schemas.openxmlformats.org/officeDocument/2006/relationships/image" Target="../media/image166.png"/><Relationship Id="rId163" Type="http://schemas.openxmlformats.org/officeDocument/2006/relationships/customXml" Target="../ink/ink1133.xml"/><Relationship Id="rId184" Type="http://schemas.openxmlformats.org/officeDocument/2006/relationships/image" Target="../media/image187.png"/><Relationship Id="rId219" Type="http://schemas.openxmlformats.org/officeDocument/2006/relationships/customXml" Target="../ink/ink1161.xml"/><Relationship Id="rId230" Type="http://schemas.openxmlformats.org/officeDocument/2006/relationships/image" Target="../media/image205.png"/><Relationship Id="rId251" Type="http://schemas.openxmlformats.org/officeDocument/2006/relationships/customXml" Target="../ink/ink1177.xml"/><Relationship Id="rId25" Type="http://schemas.openxmlformats.org/officeDocument/2006/relationships/customXml" Target="../ink/ink1064.xml"/><Relationship Id="rId46" Type="http://schemas.openxmlformats.org/officeDocument/2006/relationships/image" Target="../media/image121.png"/><Relationship Id="rId67" Type="http://schemas.openxmlformats.org/officeDocument/2006/relationships/customXml" Target="../ink/ink1085.xml"/><Relationship Id="rId88" Type="http://schemas.openxmlformats.org/officeDocument/2006/relationships/image" Target="../media/image98.png"/><Relationship Id="rId111" Type="http://schemas.openxmlformats.org/officeDocument/2006/relationships/customXml" Target="../ink/ink1107.xml"/><Relationship Id="rId132" Type="http://schemas.openxmlformats.org/officeDocument/2006/relationships/image" Target="../media/image1200.png"/><Relationship Id="rId153" Type="http://schemas.openxmlformats.org/officeDocument/2006/relationships/customXml" Target="../ink/ink1128.xml"/><Relationship Id="rId174" Type="http://schemas.openxmlformats.org/officeDocument/2006/relationships/image" Target="../media/image182.png"/><Relationship Id="rId195" Type="http://schemas.openxmlformats.org/officeDocument/2006/relationships/customXml" Target="../ink/ink1149.xml"/><Relationship Id="rId209" Type="http://schemas.openxmlformats.org/officeDocument/2006/relationships/customXml" Target="../ink/ink1156.xml"/><Relationship Id="rId220" Type="http://schemas.openxmlformats.org/officeDocument/2006/relationships/image" Target="../media/image2100.png"/><Relationship Id="rId241" Type="http://schemas.openxmlformats.org/officeDocument/2006/relationships/customXml" Target="../ink/ink1172.xml"/><Relationship Id="rId15" Type="http://schemas.openxmlformats.org/officeDocument/2006/relationships/customXml" Target="../ink/ink1059.xml"/><Relationship Id="rId36" Type="http://schemas.openxmlformats.org/officeDocument/2006/relationships/image" Target="../media/image157.png"/><Relationship Id="rId57" Type="http://schemas.openxmlformats.org/officeDocument/2006/relationships/customXml" Target="../ink/ink1080.xml"/><Relationship Id="rId78" Type="http://schemas.openxmlformats.org/officeDocument/2006/relationships/image" Target="../media/image137.png"/><Relationship Id="rId99" Type="http://schemas.openxmlformats.org/officeDocument/2006/relationships/customXml" Target="../ink/ink1101.xml"/><Relationship Id="rId101" Type="http://schemas.openxmlformats.org/officeDocument/2006/relationships/customXml" Target="../ink/ink1102.xml"/><Relationship Id="rId122" Type="http://schemas.openxmlformats.org/officeDocument/2006/relationships/image" Target="../media/image115.png"/><Relationship Id="rId143" Type="http://schemas.openxmlformats.org/officeDocument/2006/relationships/customXml" Target="../ink/ink1123.xml"/><Relationship Id="rId164" Type="http://schemas.openxmlformats.org/officeDocument/2006/relationships/image" Target="../media/image177.png"/><Relationship Id="rId185" Type="http://schemas.openxmlformats.org/officeDocument/2006/relationships/customXml" Target="../ink/ink1144.xml"/><Relationship Id="rId9" Type="http://schemas.openxmlformats.org/officeDocument/2006/relationships/customXml" Target="../ink/ink1056.xml"/><Relationship Id="rId210" Type="http://schemas.openxmlformats.org/officeDocument/2006/relationships/image" Target="../media/image202.png"/><Relationship Id="rId26" Type="http://schemas.openxmlformats.org/officeDocument/2006/relationships/image" Target="../media/image152.png"/><Relationship Id="rId231" Type="http://schemas.openxmlformats.org/officeDocument/2006/relationships/customXml" Target="../ink/ink1167.xml"/><Relationship Id="rId252" Type="http://schemas.openxmlformats.org/officeDocument/2006/relationships/image" Target="../media/image2200.png"/><Relationship Id="rId47" Type="http://schemas.openxmlformats.org/officeDocument/2006/relationships/customXml" Target="../ink/ink1075.xml"/><Relationship Id="rId68" Type="http://schemas.openxmlformats.org/officeDocument/2006/relationships/image" Target="../media/image132.png"/><Relationship Id="rId89" Type="http://schemas.openxmlformats.org/officeDocument/2006/relationships/customXml" Target="../ink/ink1096.xml"/><Relationship Id="rId112" Type="http://schemas.openxmlformats.org/officeDocument/2006/relationships/image" Target="../media/image1100.png"/><Relationship Id="rId133" Type="http://schemas.openxmlformats.org/officeDocument/2006/relationships/customXml" Target="../ink/ink1118.xml"/><Relationship Id="rId154" Type="http://schemas.openxmlformats.org/officeDocument/2006/relationships/image" Target="../media/image172.png"/><Relationship Id="rId175" Type="http://schemas.openxmlformats.org/officeDocument/2006/relationships/customXml" Target="../ink/ink1139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47.png"/><Relationship Id="rId221" Type="http://schemas.openxmlformats.org/officeDocument/2006/relationships/customXml" Target="../ink/ink1162.xml"/><Relationship Id="rId242" Type="http://schemas.openxmlformats.org/officeDocument/2006/relationships/image" Target="../media/image215.png"/><Relationship Id="rId37" Type="http://schemas.openxmlformats.org/officeDocument/2006/relationships/customXml" Target="../ink/ink1070.xml"/><Relationship Id="rId58" Type="http://schemas.openxmlformats.org/officeDocument/2006/relationships/image" Target="../media/image127.png"/><Relationship Id="rId79" Type="http://schemas.openxmlformats.org/officeDocument/2006/relationships/customXml" Target="../ink/ink1091.xml"/><Relationship Id="rId102" Type="http://schemas.openxmlformats.org/officeDocument/2006/relationships/image" Target="../media/image105.png"/><Relationship Id="rId123" Type="http://schemas.openxmlformats.org/officeDocument/2006/relationships/customXml" Target="../ink/ink1113.xml"/><Relationship Id="rId144" Type="http://schemas.openxmlformats.org/officeDocument/2006/relationships/image" Target="../media/image167.png"/><Relationship Id="rId90" Type="http://schemas.openxmlformats.org/officeDocument/2006/relationships/image" Target="../media/image99.png"/><Relationship Id="rId165" Type="http://schemas.openxmlformats.org/officeDocument/2006/relationships/customXml" Target="../ink/ink1134.xml"/><Relationship Id="rId186" Type="http://schemas.openxmlformats.org/officeDocument/2006/relationships/image" Target="../media/image188.png"/><Relationship Id="rId211" Type="http://schemas.openxmlformats.org/officeDocument/2006/relationships/customXml" Target="../ink/ink1157.xml"/><Relationship Id="rId232" Type="http://schemas.openxmlformats.org/officeDocument/2006/relationships/image" Target="../media/image206.png"/><Relationship Id="rId253" Type="http://schemas.openxmlformats.org/officeDocument/2006/relationships/customXml" Target="../ink/ink1178.xml"/><Relationship Id="rId27" Type="http://schemas.openxmlformats.org/officeDocument/2006/relationships/customXml" Target="../ink/ink1065.xml"/><Relationship Id="rId48" Type="http://schemas.openxmlformats.org/officeDocument/2006/relationships/image" Target="../media/image122.png"/><Relationship Id="rId69" Type="http://schemas.openxmlformats.org/officeDocument/2006/relationships/customXml" Target="../ink/ink1086.xml"/><Relationship Id="rId113" Type="http://schemas.openxmlformats.org/officeDocument/2006/relationships/customXml" Target="../ink/ink1108.xml"/><Relationship Id="rId134" Type="http://schemas.openxmlformats.org/officeDocument/2006/relationships/image" Target="../media/image162.png"/><Relationship Id="rId80" Type="http://schemas.openxmlformats.org/officeDocument/2006/relationships/image" Target="../media/image138.png"/><Relationship Id="rId155" Type="http://schemas.openxmlformats.org/officeDocument/2006/relationships/customXml" Target="../ink/ink1129.xml"/><Relationship Id="rId176" Type="http://schemas.openxmlformats.org/officeDocument/2006/relationships/image" Target="../media/image183.png"/><Relationship Id="rId197" Type="http://schemas.openxmlformats.org/officeDocument/2006/relationships/customXml" Target="../ink/ink1150.xml"/><Relationship Id="rId201" Type="http://schemas.openxmlformats.org/officeDocument/2006/relationships/customXml" Target="../ink/ink1152.xml"/><Relationship Id="rId222" Type="http://schemas.openxmlformats.org/officeDocument/2006/relationships/image" Target="../media/image2110.png"/><Relationship Id="rId243" Type="http://schemas.openxmlformats.org/officeDocument/2006/relationships/customXml" Target="../ink/ink1173.xml"/><Relationship Id="rId17" Type="http://schemas.openxmlformats.org/officeDocument/2006/relationships/customXml" Target="../ink/ink1060.xml"/><Relationship Id="rId38" Type="http://schemas.openxmlformats.org/officeDocument/2006/relationships/image" Target="../media/image158.png"/><Relationship Id="rId59" Type="http://schemas.openxmlformats.org/officeDocument/2006/relationships/customXml" Target="../ink/ink1081.xml"/><Relationship Id="rId103" Type="http://schemas.openxmlformats.org/officeDocument/2006/relationships/customXml" Target="../ink/ink1103.xml"/><Relationship Id="rId124" Type="http://schemas.openxmlformats.org/officeDocument/2006/relationships/image" Target="../media/image116.png"/><Relationship Id="rId70" Type="http://schemas.openxmlformats.org/officeDocument/2006/relationships/image" Target="../media/image133.png"/><Relationship Id="rId91" Type="http://schemas.openxmlformats.org/officeDocument/2006/relationships/customXml" Target="../ink/ink1097.xml"/><Relationship Id="rId145" Type="http://schemas.openxmlformats.org/officeDocument/2006/relationships/customXml" Target="../ink/ink1124.xml"/><Relationship Id="rId166" Type="http://schemas.openxmlformats.org/officeDocument/2006/relationships/image" Target="../media/image178.png"/><Relationship Id="rId187" Type="http://schemas.openxmlformats.org/officeDocument/2006/relationships/customXml" Target="../ink/ink1145.xml"/><Relationship Id="rId1" Type="http://schemas.openxmlformats.org/officeDocument/2006/relationships/slideLayout" Target="../slideLayouts/slideLayout38.xml"/><Relationship Id="rId212" Type="http://schemas.openxmlformats.org/officeDocument/2006/relationships/image" Target="../media/image203.png"/><Relationship Id="rId233" Type="http://schemas.openxmlformats.org/officeDocument/2006/relationships/customXml" Target="../ink/ink1168.xml"/><Relationship Id="rId254" Type="http://schemas.openxmlformats.org/officeDocument/2006/relationships/image" Target="../media/image221.png"/><Relationship Id="rId28" Type="http://schemas.openxmlformats.org/officeDocument/2006/relationships/image" Target="../media/image153.png"/><Relationship Id="rId49" Type="http://schemas.openxmlformats.org/officeDocument/2006/relationships/customXml" Target="../ink/ink1076.xml"/><Relationship Id="rId114" Type="http://schemas.openxmlformats.org/officeDocument/2006/relationships/image" Target="../media/image111.png"/><Relationship Id="rId60" Type="http://schemas.openxmlformats.org/officeDocument/2006/relationships/image" Target="../media/image128.png"/><Relationship Id="rId81" Type="http://schemas.openxmlformats.org/officeDocument/2006/relationships/customXml" Target="../ink/ink1092.xml"/><Relationship Id="rId135" Type="http://schemas.openxmlformats.org/officeDocument/2006/relationships/customXml" Target="../ink/ink1119.xml"/><Relationship Id="rId156" Type="http://schemas.openxmlformats.org/officeDocument/2006/relationships/image" Target="../media/image173.png"/><Relationship Id="rId177" Type="http://schemas.openxmlformats.org/officeDocument/2006/relationships/customXml" Target="../ink/ink1140.xml"/><Relationship Id="rId198" Type="http://schemas.openxmlformats.org/officeDocument/2006/relationships/image" Target="../media/image194.png"/><Relationship Id="rId202" Type="http://schemas.openxmlformats.org/officeDocument/2006/relationships/image" Target="../media/image196.png"/><Relationship Id="rId223" Type="http://schemas.openxmlformats.org/officeDocument/2006/relationships/customXml" Target="../ink/ink1163.xml"/><Relationship Id="rId244" Type="http://schemas.openxmlformats.org/officeDocument/2006/relationships/image" Target="../media/image216.png"/><Relationship Id="rId18" Type="http://schemas.openxmlformats.org/officeDocument/2006/relationships/image" Target="../media/image148.png"/><Relationship Id="rId39" Type="http://schemas.openxmlformats.org/officeDocument/2006/relationships/customXml" Target="../ink/ink1071.xml"/><Relationship Id="rId50" Type="http://schemas.openxmlformats.org/officeDocument/2006/relationships/image" Target="../media/image123.png"/><Relationship Id="rId104" Type="http://schemas.openxmlformats.org/officeDocument/2006/relationships/image" Target="../media/image106.png"/><Relationship Id="rId125" Type="http://schemas.openxmlformats.org/officeDocument/2006/relationships/customXml" Target="../ink/ink1114.xml"/><Relationship Id="rId146" Type="http://schemas.openxmlformats.org/officeDocument/2006/relationships/image" Target="../media/image168.png"/><Relationship Id="rId167" Type="http://schemas.openxmlformats.org/officeDocument/2006/relationships/customXml" Target="../ink/ink1135.xml"/><Relationship Id="rId188" Type="http://schemas.openxmlformats.org/officeDocument/2006/relationships/image" Target="../media/image189.png"/><Relationship Id="rId71" Type="http://schemas.openxmlformats.org/officeDocument/2006/relationships/customXml" Target="../ink/ink1087.xml"/><Relationship Id="rId92" Type="http://schemas.openxmlformats.org/officeDocument/2006/relationships/image" Target="../media/image1000.png"/><Relationship Id="rId213" Type="http://schemas.openxmlformats.org/officeDocument/2006/relationships/customXml" Target="../ink/ink1158.xml"/><Relationship Id="rId234" Type="http://schemas.openxmlformats.org/officeDocument/2006/relationships/image" Target="../media/image207.png"/><Relationship Id="rId2" Type="http://schemas.openxmlformats.org/officeDocument/2006/relationships/notesSlide" Target="../notesSlides/notesSlide23.xml"/><Relationship Id="rId29" Type="http://schemas.openxmlformats.org/officeDocument/2006/relationships/customXml" Target="../ink/ink1066.xml"/><Relationship Id="rId40" Type="http://schemas.openxmlformats.org/officeDocument/2006/relationships/image" Target="../media/image159.png"/><Relationship Id="rId115" Type="http://schemas.openxmlformats.org/officeDocument/2006/relationships/customXml" Target="../ink/ink1109.xml"/><Relationship Id="rId136" Type="http://schemas.openxmlformats.org/officeDocument/2006/relationships/image" Target="../media/image163.png"/><Relationship Id="rId157" Type="http://schemas.openxmlformats.org/officeDocument/2006/relationships/customXml" Target="../ink/ink1130.xml"/><Relationship Id="rId178" Type="http://schemas.openxmlformats.org/officeDocument/2006/relationships/image" Target="../media/image184.png"/><Relationship Id="rId61" Type="http://schemas.openxmlformats.org/officeDocument/2006/relationships/customXml" Target="../ink/ink1082.xml"/><Relationship Id="rId82" Type="http://schemas.openxmlformats.org/officeDocument/2006/relationships/image" Target="../media/image139.png"/><Relationship Id="rId199" Type="http://schemas.openxmlformats.org/officeDocument/2006/relationships/customXml" Target="../ink/ink1151.xml"/><Relationship Id="rId203" Type="http://schemas.openxmlformats.org/officeDocument/2006/relationships/customXml" Target="../ink/ink1153.xml"/><Relationship Id="rId19" Type="http://schemas.openxmlformats.org/officeDocument/2006/relationships/customXml" Target="../ink/ink1061.xml"/><Relationship Id="rId224" Type="http://schemas.openxmlformats.org/officeDocument/2006/relationships/image" Target="../media/image212.png"/><Relationship Id="rId245" Type="http://schemas.openxmlformats.org/officeDocument/2006/relationships/customXml" Target="../ink/ink1174.xml"/><Relationship Id="rId30" Type="http://schemas.openxmlformats.org/officeDocument/2006/relationships/image" Target="../media/image154.png"/><Relationship Id="rId105" Type="http://schemas.openxmlformats.org/officeDocument/2006/relationships/customXml" Target="../ink/ink1104.xml"/><Relationship Id="rId126" Type="http://schemas.openxmlformats.org/officeDocument/2006/relationships/image" Target="../media/image117.png"/><Relationship Id="rId147" Type="http://schemas.openxmlformats.org/officeDocument/2006/relationships/customXml" Target="../ink/ink1125.xml"/><Relationship Id="rId168" Type="http://schemas.openxmlformats.org/officeDocument/2006/relationships/image" Target="../media/image179.png"/><Relationship Id="rId51" Type="http://schemas.openxmlformats.org/officeDocument/2006/relationships/customXml" Target="../ink/ink1077.xml"/><Relationship Id="rId72" Type="http://schemas.openxmlformats.org/officeDocument/2006/relationships/image" Target="../media/image134.png"/><Relationship Id="rId93" Type="http://schemas.openxmlformats.org/officeDocument/2006/relationships/customXml" Target="../ink/ink1098.xml"/><Relationship Id="rId189" Type="http://schemas.openxmlformats.org/officeDocument/2006/relationships/customXml" Target="../ink/ink1146.xml"/><Relationship Id="rId3" Type="http://schemas.openxmlformats.org/officeDocument/2006/relationships/customXml" Target="../ink/ink1053.xml"/><Relationship Id="rId214" Type="http://schemas.openxmlformats.org/officeDocument/2006/relationships/image" Target="../media/image204.png"/><Relationship Id="rId235" Type="http://schemas.openxmlformats.org/officeDocument/2006/relationships/customXml" Target="../ink/ink1169.xml"/><Relationship Id="rId116" Type="http://schemas.openxmlformats.org/officeDocument/2006/relationships/image" Target="../media/image112.png"/><Relationship Id="rId137" Type="http://schemas.openxmlformats.org/officeDocument/2006/relationships/customXml" Target="../ink/ink1120.xml"/><Relationship Id="rId158" Type="http://schemas.openxmlformats.org/officeDocument/2006/relationships/image" Target="../media/image174.png"/><Relationship Id="rId20" Type="http://schemas.openxmlformats.org/officeDocument/2006/relationships/image" Target="../media/image149.png"/><Relationship Id="rId41" Type="http://schemas.openxmlformats.org/officeDocument/2006/relationships/customXml" Target="../ink/ink1072.xml"/><Relationship Id="rId62" Type="http://schemas.openxmlformats.org/officeDocument/2006/relationships/image" Target="../media/image129.png"/><Relationship Id="rId83" Type="http://schemas.openxmlformats.org/officeDocument/2006/relationships/customXml" Target="../ink/ink1093.xml"/><Relationship Id="rId179" Type="http://schemas.openxmlformats.org/officeDocument/2006/relationships/customXml" Target="../ink/ink1141.xml"/><Relationship Id="rId190" Type="http://schemas.openxmlformats.org/officeDocument/2006/relationships/image" Target="../media/image1900.png"/><Relationship Id="rId204" Type="http://schemas.openxmlformats.org/officeDocument/2006/relationships/image" Target="../media/image197.png"/><Relationship Id="rId225" Type="http://schemas.openxmlformats.org/officeDocument/2006/relationships/customXml" Target="../ink/ink1164.xml"/><Relationship Id="rId246" Type="http://schemas.openxmlformats.org/officeDocument/2006/relationships/image" Target="../media/image217.png"/><Relationship Id="rId106" Type="http://schemas.openxmlformats.org/officeDocument/2006/relationships/image" Target="../media/image107.png"/><Relationship Id="rId127" Type="http://schemas.openxmlformats.org/officeDocument/2006/relationships/customXml" Target="../ink/ink1115.xml"/><Relationship Id="rId10" Type="http://schemas.openxmlformats.org/officeDocument/2006/relationships/image" Target="../media/image144.png"/><Relationship Id="rId31" Type="http://schemas.openxmlformats.org/officeDocument/2006/relationships/customXml" Target="../ink/ink1067.xml"/><Relationship Id="rId52" Type="http://schemas.openxmlformats.org/officeDocument/2006/relationships/image" Target="../media/image124.png"/><Relationship Id="rId73" Type="http://schemas.openxmlformats.org/officeDocument/2006/relationships/customXml" Target="../ink/ink1088.xml"/><Relationship Id="rId94" Type="http://schemas.openxmlformats.org/officeDocument/2006/relationships/image" Target="../media/image101.png"/><Relationship Id="rId148" Type="http://schemas.openxmlformats.org/officeDocument/2006/relationships/image" Target="../media/image169.png"/><Relationship Id="rId169" Type="http://schemas.openxmlformats.org/officeDocument/2006/relationships/customXml" Target="../ink/ink1136.xml"/><Relationship Id="rId4" Type="http://schemas.openxmlformats.org/officeDocument/2006/relationships/image" Target="../media/image1410.png"/><Relationship Id="rId180" Type="http://schemas.openxmlformats.org/officeDocument/2006/relationships/image" Target="../media/image185.png"/><Relationship Id="rId215" Type="http://schemas.openxmlformats.org/officeDocument/2006/relationships/customXml" Target="../ink/ink1159.xml"/><Relationship Id="rId236" Type="http://schemas.openxmlformats.org/officeDocument/2006/relationships/image" Target="../media/image14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customXml" Target="../ink/ink1184.xml"/><Relationship Id="rId3" Type="http://schemas.openxmlformats.org/officeDocument/2006/relationships/customXml" Target="../ink/ink1179.xml"/><Relationship Id="rId7" Type="http://schemas.openxmlformats.org/officeDocument/2006/relationships/customXml" Target="../ink/ink1181.xml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30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1" Type="http://schemas.openxmlformats.org/officeDocument/2006/relationships/customXml" Target="../ink/ink1183.xml"/><Relationship Id="rId5" Type="http://schemas.openxmlformats.org/officeDocument/2006/relationships/customXml" Target="../ink/ink1180.xml"/><Relationship Id="rId15" Type="http://schemas.openxmlformats.org/officeDocument/2006/relationships/customXml" Target="../ink/ink1185.xml"/><Relationship Id="rId10" Type="http://schemas.openxmlformats.org/officeDocument/2006/relationships/image" Target="../media/image227.png"/><Relationship Id="rId4" Type="http://schemas.openxmlformats.org/officeDocument/2006/relationships/image" Target="../media/image2240.png"/><Relationship Id="rId9" Type="http://schemas.openxmlformats.org/officeDocument/2006/relationships/customXml" Target="../ink/ink1182.xml"/><Relationship Id="rId14" Type="http://schemas.openxmlformats.org/officeDocument/2006/relationships/image" Target="../media/image2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customXml" Target="../ink/ink1191.xml"/><Relationship Id="rId18" Type="http://schemas.openxmlformats.org/officeDocument/2006/relationships/image" Target="../media/image231.png"/><Relationship Id="rId26" Type="http://schemas.openxmlformats.org/officeDocument/2006/relationships/image" Target="../media/image235.png"/><Relationship Id="rId3" Type="http://schemas.openxmlformats.org/officeDocument/2006/relationships/customXml" Target="../ink/ink1186.xml"/><Relationship Id="rId21" Type="http://schemas.openxmlformats.org/officeDocument/2006/relationships/customXml" Target="../ink/ink1195.xml"/><Relationship Id="rId7" Type="http://schemas.openxmlformats.org/officeDocument/2006/relationships/customXml" Target="../ink/ink1188.xml"/><Relationship Id="rId12" Type="http://schemas.openxmlformats.org/officeDocument/2006/relationships/image" Target="../media/image228.png"/><Relationship Id="rId17" Type="http://schemas.openxmlformats.org/officeDocument/2006/relationships/customXml" Target="../ink/ink1193.xml"/><Relationship Id="rId25" Type="http://schemas.openxmlformats.org/officeDocument/2006/relationships/customXml" Target="../ink/ink1197.xml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300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1" Type="http://schemas.openxmlformats.org/officeDocument/2006/relationships/customXml" Target="../ink/ink1190.xml"/><Relationship Id="rId24" Type="http://schemas.openxmlformats.org/officeDocument/2006/relationships/image" Target="../media/image234.png"/><Relationship Id="rId5" Type="http://schemas.openxmlformats.org/officeDocument/2006/relationships/customXml" Target="../ink/ink1187.xml"/><Relationship Id="rId15" Type="http://schemas.openxmlformats.org/officeDocument/2006/relationships/customXml" Target="../ink/ink1192.xml"/><Relationship Id="rId23" Type="http://schemas.openxmlformats.org/officeDocument/2006/relationships/customXml" Target="../ink/ink1196.xml"/><Relationship Id="rId28" Type="http://schemas.openxmlformats.org/officeDocument/2006/relationships/image" Target="../media/image236.png"/><Relationship Id="rId10" Type="http://schemas.openxmlformats.org/officeDocument/2006/relationships/image" Target="../media/image227.png"/><Relationship Id="rId19" Type="http://schemas.openxmlformats.org/officeDocument/2006/relationships/customXml" Target="../ink/ink1194.xml"/><Relationship Id="rId4" Type="http://schemas.openxmlformats.org/officeDocument/2006/relationships/image" Target="../media/image2240.png"/><Relationship Id="rId9" Type="http://schemas.openxmlformats.org/officeDocument/2006/relationships/customXml" Target="../ink/ink1189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198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4.xml"/><Relationship Id="rId18" Type="http://schemas.openxmlformats.org/officeDocument/2006/relationships/image" Target="../media/image231.png"/><Relationship Id="rId26" Type="http://schemas.openxmlformats.org/officeDocument/2006/relationships/image" Target="../media/image235.png"/><Relationship Id="rId39" Type="http://schemas.openxmlformats.org/officeDocument/2006/relationships/customXml" Target="../ink/ink1217.xml"/><Relationship Id="rId21" Type="http://schemas.openxmlformats.org/officeDocument/2006/relationships/customXml" Target="../ink/ink1208.xml"/><Relationship Id="rId34" Type="http://schemas.openxmlformats.org/officeDocument/2006/relationships/image" Target="../media/image239.png"/><Relationship Id="rId42" Type="http://schemas.openxmlformats.org/officeDocument/2006/relationships/image" Target="../media/image243.png"/><Relationship Id="rId7" Type="http://schemas.openxmlformats.org/officeDocument/2006/relationships/customXml" Target="../ink/ink1201.xml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300.png"/><Relationship Id="rId20" Type="http://schemas.openxmlformats.org/officeDocument/2006/relationships/image" Target="../media/image232.png"/><Relationship Id="rId29" Type="http://schemas.openxmlformats.org/officeDocument/2006/relationships/customXml" Target="../ink/ink1212.xml"/><Relationship Id="rId41" Type="http://schemas.openxmlformats.org/officeDocument/2006/relationships/customXml" Target="../ink/ink12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1" Type="http://schemas.openxmlformats.org/officeDocument/2006/relationships/customXml" Target="../ink/ink1203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216.xml"/><Relationship Id="rId40" Type="http://schemas.openxmlformats.org/officeDocument/2006/relationships/image" Target="../media/image242.png"/><Relationship Id="rId5" Type="http://schemas.openxmlformats.org/officeDocument/2006/relationships/customXml" Target="../ink/ink1200.xml"/><Relationship Id="rId15" Type="http://schemas.openxmlformats.org/officeDocument/2006/relationships/customXml" Target="../ink/ink1205.xml"/><Relationship Id="rId23" Type="http://schemas.openxmlformats.org/officeDocument/2006/relationships/customXml" Target="../ink/ink1209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10" Type="http://schemas.openxmlformats.org/officeDocument/2006/relationships/image" Target="../media/image227.png"/><Relationship Id="rId19" Type="http://schemas.openxmlformats.org/officeDocument/2006/relationships/customXml" Target="../ink/ink1207.xml"/><Relationship Id="rId31" Type="http://schemas.openxmlformats.org/officeDocument/2006/relationships/customXml" Target="../ink/ink1213.xml"/><Relationship Id="rId4" Type="http://schemas.openxmlformats.org/officeDocument/2006/relationships/image" Target="../media/image2240.png"/><Relationship Id="rId9" Type="http://schemas.openxmlformats.org/officeDocument/2006/relationships/customXml" Target="../ink/ink1202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11.xml"/><Relationship Id="rId30" Type="http://schemas.openxmlformats.org/officeDocument/2006/relationships/image" Target="../media/image237.png"/><Relationship Id="rId35" Type="http://schemas.openxmlformats.org/officeDocument/2006/relationships/customXml" Target="../ink/ink1215.xml"/><Relationship Id="rId8" Type="http://schemas.openxmlformats.org/officeDocument/2006/relationships/image" Target="../media/image226.png"/><Relationship Id="rId3" Type="http://schemas.openxmlformats.org/officeDocument/2006/relationships/customXml" Target="../ink/ink1199.xml"/><Relationship Id="rId12" Type="http://schemas.openxmlformats.org/officeDocument/2006/relationships/image" Target="../media/image228.png"/><Relationship Id="rId17" Type="http://schemas.openxmlformats.org/officeDocument/2006/relationships/customXml" Target="../ink/ink1206.xml"/><Relationship Id="rId25" Type="http://schemas.openxmlformats.org/officeDocument/2006/relationships/customXml" Target="../ink/ink1210.xml"/><Relationship Id="rId33" Type="http://schemas.openxmlformats.org/officeDocument/2006/relationships/customXml" Target="../ink/ink1214.xml"/><Relationship Id="rId38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24.xml"/><Relationship Id="rId18" Type="http://schemas.openxmlformats.org/officeDocument/2006/relationships/image" Target="../media/image231.png"/><Relationship Id="rId26" Type="http://schemas.openxmlformats.org/officeDocument/2006/relationships/image" Target="../media/image235.png"/><Relationship Id="rId39" Type="http://schemas.openxmlformats.org/officeDocument/2006/relationships/customXml" Target="../ink/ink1237.xml"/><Relationship Id="rId21" Type="http://schemas.openxmlformats.org/officeDocument/2006/relationships/customXml" Target="../ink/ink1228.xml"/><Relationship Id="rId34" Type="http://schemas.openxmlformats.org/officeDocument/2006/relationships/image" Target="../media/image239.png"/><Relationship Id="rId42" Type="http://schemas.openxmlformats.org/officeDocument/2006/relationships/image" Target="../media/image243.png"/><Relationship Id="rId47" Type="http://schemas.openxmlformats.org/officeDocument/2006/relationships/customXml" Target="../ink/ink1241.xml"/><Relationship Id="rId50" Type="http://schemas.openxmlformats.org/officeDocument/2006/relationships/image" Target="../media/image247.png"/><Relationship Id="rId7" Type="http://schemas.openxmlformats.org/officeDocument/2006/relationships/customXml" Target="../ink/ink1221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300.png"/><Relationship Id="rId29" Type="http://schemas.openxmlformats.org/officeDocument/2006/relationships/customXml" Target="../ink/ink1232.xml"/><Relationship Id="rId11" Type="http://schemas.openxmlformats.org/officeDocument/2006/relationships/customXml" Target="../ink/ink1223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236.xml"/><Relationship Id="rId40" Type="http://schemas.openxmlformats.org/officeDocument/2006/relationships/image" Target="../media/image242.png"/><Relationship Id="rId45" Type="http://schemas.openxmlformats.org/officeDocument/2006/relationships/customXml" Target="../ink/ink1240.xml"/><Relationship Id="rId53" Type="http://schemas.openxmlformats.org/officeDocument/2006/relationships/customXml" Target="../ink/ink1244.xml"/><Relationship Id="rId5" Type="http://schemas.openxmlformats.org/officeDocument/2006/relationships/customXml" Target="../ink/ink1220.xml"/><Relationship Id="rId10" Type="http://schemas.openxmlformats.org/officeDocument/2006/relationships/image" Target="../media/image227.png"/><Relationship Id="rId19" Type="http://schemas.openxmlformats.org/officeDocument/2006/relationships/customXml" Target="../ink/ink1227.xml"/><Relationship Id="rId31" Type="http://schemas.openxmlformats.org/officeDocument/2006/relationships/customXml" Target="../ink/ink1233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4" Type="http://schemas.openxmlformats.org/officeDocument/2006/relationships/image" Target="../media/image2240.png"/><Relationship Id="rId9" Type="http://schemas.openxmlformats.org/officeDocument/2006/relationships/customXml" Target="../ink/ink1222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31.xml"/><Relationship Id="rId30" Type="http://schemas.openxmlformats.org/officeDocument/2006/relationships/image" Target="../media/image237.png"/><Relationship Id="rId35" Type="http://schemas.openxmlformats.org/officeDocument/2006/relationships/customXml" Target="../ink/ink1235.xml"/><Relationship Id="rId43" Type="http://schemas.openxmlformats.org/officeDocument/2006/relationships/customXml" Target="../ink/ink1239.xml"/><Relationship Id="rId48" Type="http://schemas.openxmlformats.org/officeDocument/2006/relationships/image" Target="../media/image246.png"/><Relationship Id="rId8" Type="http://schemas.openxmlformats.org/officeDocument/2006/relationships/image" Target="../media/image226.png"/><Relationship Id="rId51" Type="http://schemas.openxmlformats.org/officeDocument/2006/relationships/customXml" Target="../ink/ink1243.xml"/><Relationship Id="rId3" Type="http://schemas.openxmlformats.org/officeDocument/2006/relationships/customXml" Target="../ink/ink1219.xml"/><Relationship Id="rId12" Type="http://schemas.openxmlformats.org/officeDocument/2006/relationships/image" Target="../media/image228.png"/><Relationship Id="rId17" Type="http://schemas.openxmlformats.org/officeDocument/2006/relationships/customXml" Target="../ink/ink1226.xml"/><Relationship Id="rId25" Type="http://schemas.openxmlformats.org/officeDocument/2006/relationships/customXml" Target="../ink/ink1230.xml"/><Relationship Id="rId33" Type="http://schemas.openxmlformats.org/officeDocument/2006/relationships/customXml" Target="../ink/ink1234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20" Type="http://schemas.openxmlformats.org/officeDocument/2006/relationships/image" Target="../media/image232.png"/><Relationship Id="rId41" Type="http://schemas.openxmlformats.org/officeDocument/2006/relationships/customXml" Target="../ink/ink1238.xml"/><Relationship Id="rId54" Type="http://schemas.openxmlformats.org/officeDocument/2006/relationships/image" Target="../media/image24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5" Type="http://schemas.openxmlformats.org/officeDocument/2006/relationships/customXml" Target="../ink/ink1225.xml"/><Relationship Id="rId23" Type="http://schemas.openxmlformats.org/officeDocument/2006/relationships/customXml" Target="../ink/ink1229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24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254.xml"/><Relationship Id="rId34" Type="http://schemas.openxmlformats.org/officeDocument/2006/relationships/image" Target="../media/image239.png"/><Relationship Id="rId42" Type="http://schemas.openxmlformats.org/officeDocument/2006/relationships/image" Target="../media/image243.png"/><Relationship Id="rId47" Type="http://schemas.openxmlformats.org/officeDocument/2006/relationships/customXml" Target="../ink/ink1267.xml"/><Relationship Id="rId50" Type="http://schemas.openxmlformats.org/officeDocument/2006/relationships/image" Target="../media/image247.png"/><Relationship Id="rId55" Type="http://schemas.openxmlformats.org/officeDocument/2006/relationships/customXml" Target="../ink/ink1271.xml"/><Relationship Id="rId63" Type="http://schemas.openxmlformats.org/officeDocument/2006/relationships/customXml" Target="../ink/ink1275.xml"/><Relationship Id="rId68" Type="http://schemas.openxmlformats.org/officeDocument/2006/relationships/image" Target="../media/image256.png"/><Relationship Id="rId7" Type="http://schemas.openxmlformats.org/officeDocument/2006/relationships/customXml" Target="../ink/ink1247.xml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300.png"/><Relationship Id="rId29" Type="http://schemas.openxmlformats.org/officeDocument/2006/relationships/customXml" Target="../ink/ink1258.xml"/><Relationship Id="rId11" Type="http://schemas.openxmlformats.org/officeDocument/2006/relationships/customXml" Target="../ink/ink1249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262.xml"/><Relationship Id="rId40" Type="http://schemas.openxmlformats.org/officeDocument/2006/relationships/image" Target="../media/image242.png"/><Relationship Id="rId45" Type="http://schemas.openxmlformats.org/officeDocument/2006/relationships/customXml" Target="../ink/ink1266.xml"/><Relationship Id="rId53" Type="http://schemas.openxmlformats.org/officeDocument/2006/relationships/customXml" Target="../ink/ink1270.xml"/><Relationship Id="rId58" Type="http://schemas.openxmlformats.org/officeDocument/2006/relationships/image" Target="../media/image251.png"/><Relationship Id="rId66" Type="http://schemas.openxmlformats.org/officeDocument/2006/relationships/image" Target="../media/image255.png"/><Relationship Id="rId5" Type="http://schemas.openxmlformats.org/officeDocument/2006/relationships/customXml" Target="../ink/ink1246.xml"/><Relationship Id="rId61" Type="http://schemas.openxmlformats.org/officeDocument/2006/relationships/customXml" Target="../ink/ink1274.xml"/><Relationship Id="rId19" Type="http://schemas.openxmlformats.org/officeDocument/2006/relationships/customXml" Target="../ink/ink1253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57.xml"/><Relationship Id="rId30" Type="http://schemas.openxmlformats.org/officeDocument/2006/relationships/image" Target="../media/image237.png"/><Relationship Id="rId35" Type="http://schemas.openxmlformats.org/officeDocument/2006/relationships/customXml" Target="../ink/ink1261.xml"/><Relationship Id="rId43" Type="http://schemas.openxmlformats.org/officeDocument/2006/relationships/customXml" Target="../ink/ink1265.xml"/><Relationship Id="rId48" Type="http://schemas.openxmlformats.org/officeDocument/2006/relationships/image" Target="../media/image246.png"/><Relationship Id="rId56" Type="http://schemas.openxmlformats.org/officeDocument/2006/relationships/image" Target="../media/image2500.png"/><Relationship Id="rId64" Type="http://schemas.openxmlformats.org/officeDocument/2006/relationships/image" Target="../media/image254.png"/><Relationship Id="rId8" Type="http://schemas.openxmlformats.org/officeDocument/2006/relationships/image" Target="../media/image226.png"/><Relationship Id="rId51" Type="http://schemas.openxmlformats.org/officeDocument/2006/relationships/customXml" Target="../ink/ink1269.xml"/><Relationship Id="rId3" Type="http://schemas.openxmlformats.org/officeDocument/2006/relationships/customXml" Target="../ink/ink1245.xml"/><Relationship Id="rId12" Type="http://schemas.openxmlformats.org/officeDocument/2006/relationships/image" Target="../media/image228.png"/><Relationship Id="rId17" Type="http://schemas.openxmlformats.org/officeDocument/2006/relationships/customXml" Target="../ink/ink1252.xml"/><Relationship Id="rId25" Type="http://schemas.openxmlformats.org/officeDocument/2006/relationships/customXml" Target="../ink/ink1256.xml"/><Relationship Id="rId33" Type="http://schemas.openxmlformats.org/officeDocument/2006/relationships/customXml" Target="../ink/ink1260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59" Type="http://schemas.openxmlformats.org/officeDocument/2006/relationships/customXml" Target="../ink/ink1273.xml"/><Relationship Id="rId67" Type="http://schemas.openxmlformats.org/officeDocument/2006/relationships/customXml" Target="../ink/ink1277.xml"/><Relationship Id="rId20" Type="http://schemas.openxmlformats.org/officeDocument/2006/relationships/image" Target="../media/image232.png"/><Relationship Id="rId41" Type="http://schemas.openxmlformats.org/officeDocument/2006/relationships/customXml" Target="../ink/ink1264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5" Type="http://schemas.openxmlformats.org/officeDocument/2006/relationships/customXml" Target="../ink/ink1251.xml"/><Relationship Id="rId23" Type="http://schemas.openxmlformats.org/officeDocument/2006/relationships/customXml" Target="../ink/ink1255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268.xml"/><Relationship Id="rId57" Type="http://schemas.openxmlformats.org/officeDocument/2006/relationships/customXml" Target="../ink/ink1272.xml"/><Relationship Id="rId10" Type="http://schemas.openxmlformats.org/officeDocument/2006/relationships/image" Target="../media/image227.png"/><Relationship Id="rId31" Type="http://schemas.openxmlformats.org/officeDocument/2006/relationships/customXml" Target="../ink/ink1259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276.xml"/><Relationship Id="rId4" Type="http://schemas.openxmlformats.org/officeDocument/2006/relationships/image" Target="../media/image2240.png"/><Relationship Id="rId9" Type="http://schemas.openxmlformats.org/officeDocument/2006/relationships/customXml" Target="../ink/ink1248.xml"/><Relationship Id="rId13" Type="http://schemas.openxmlformats.org/officeDocument/2006/relationships/customXml" Target="../ink/ink1250.xml"/><Relationship Id="rId18" Type="http://schemas.openxmlformats.org/officeDocument/2006/relationships/image" Target="../media/image231.png"/><Relationship Id="rId39" Type="http://schemas.openxmlformats.org/officeDocument/2006/relationships/customXml" Target="../ink/ink12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287.xml"/><Relationship Id="rId42" Type="http://schemas.openxmlformats.org/officeDocument/2006/relationships/image" Target="../media/image243.png"/><Relationship Id="rId47" Type="http://schemas.openxmlformats.org/officeDocument/2006/relationships/customXml" Target="../ink/ink1300.xml"/><Relationship Id="rId63" Type="http://schemas.openxmlformats.org/officeDocument/2006/relationships/customXml" Target="../ink/ink1308.xml"/><Relationship Id="rId68" Type="http://schemas.openxmlformats.org/officeDocument/2006/relationships/image" Target="../media/image256.png"/><Relationship Id="rId16" Type="http://schemas.openxmlformats.org/officeDocument/2006/relationships/image" Target="../media/image2300.png"/><Relationship Id="rId11" Type="http://schemas.openxmlformats.org/officeDocument/2006/relationships/customXml" Target="../ink/ink1282.xml"/><Relationship Id="rId24" Type="http://schemas.openxmlformats.org/officeDocument/2006/relationships/image" Target="../media/image234.png"/><Relationship Id="rId32" Type="http://schemas.openxmlformats.org/officeDocument/2006/relationships/image" Target="../media/image238.png"/><Relationship Id="rId37" Type="http://schemas.openxmlformats.org/officeDocument/2006/relationships/customXml" Target="../ink/ink1295.xml"/><Relationship Id="rId40" Type="http://schemas.openxmlformats.org/officeDocument/2006/relationships/image" Target="../media/image242.png"/><Relationship Id="rId45" Type="http://schemas.openxmlformats.org/officeDocument/2006/relationships/customXml" Target="../ink/ink1299.xml"/><Relationship Id="rId53" Type="http://schemas.openxmlformats.org/officeDocument/2006/relationships/customXml" Target="../ink/ink1303.xml"/><Relationship Id="rId58" Type="http://schemas.openxmlformats.org/officeDocument/2006/relationships/image" Target="../media/image251.png"/><Relationship Id="rId66" Type="http://schemas.openxmlformats.org/officeDocument/2006/relationships/image" Target="../media/image255.png"/><Relationship Id="rId74" Type="http://schemas.openxmlformats.org/officeDocument/2006/relationships/image" Target="../media/image259.png"/><Relationship Id="rId79" Type="http://schemas.openxmlformats.org/officeDocument/2006/relationships/customXml" Target="../ink/ink1316.xml"/><Relationship Id="rId5" Type="http://schemas.openxmlformats.org/officeDocument/2006/relationships/customXml" Target="../ink/ink1279.xml"/><Relationship Id="rId61" Type="http://schemas.openxmlformats.org/officeDocument/2006/relationships/customXml" Target="../ink/ink1307.xml"/><Relationship Id="rId19" Type="http://schemas.openxmlformats.org/officeDocument/2006/relationships/customXml" Target="../ink/ink1286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290.xml"/><Relationship Id="rId30" Type="http://schemas.openxmlformats.org/officeDocument/2006/relationships/image" Target="../media/image237.png"/><Relationship Id="rId35" Type="http://schemas.openxmlformats.org/officeDocument/2006/relationships/customXml" Target="../ink/ink1294.xml"/><Relationship Id="rId43" Type="http://schemas.openxmlformats.org/officeDocument/2006/relationships/customXml" Target="../ink/ink1298.xml"/><Relationship Id="rId48" Type="http://schemas.openxmlformats.org/officeDocument/2006/relationships/image" Target="../media/image246.png"/><Relationship Id="rId56" Type="http://schemas.openxmlformats.org/officeDocument/2006/relationships/image" Target="../media/image2500.png"/><Relationship Id="rId64" Type="http://schemas.openxmlformats.org/officeDocument/2006/relationships/image" Target="../media/image254.png"/><Relationship Id="rId69" Type="http://schemas.openxmlformats.org/officeDocument/2006/relationships/customXml" Target="../ink/ink1311.xml"/><Relationship Id="rId77" Type="http://schemas.openxmlformats.org/officeDocument/2006/relationships/customXml" Target="../ink/ink1315.xml"/><Relationship Id="rId8" Type="http://schemas.openxmlformats.org/officeDocument/2006/relationships/image" Target="../media/image226.png"/><Relationship Id="rId51" Type="http://schemas.openxmlformats.org/officeDocument/2006/relationships/customXml" Target="../ink/ink1302.xml"/><Relationship Id="rId72" Type="http://schemas.openxmlformats.org/officeDocument/2006/relationships/image" Target="../media/image258.png"/><Relationship Id="rId80" Type="http://schemas.openxmlformats.org/officeDocument/2006/relationships/image" Target="../media/image262.png"/><Relationship Id="rId3" Type="http://schemas.openxmlformats.org/officeDocument/2006/relationships/customXml" Target="../ink/ink1278.xml"/><Relationship Id="rId12" Type="http://schemas.openxmlformats.org/officeDocument/2006/relationships/image" Target="../media/image228.png"/><Relationship Id="rId17" Type="http://schemas.openxmlformats.org/officeDocument/2006/relationships/customXml" Target="../ink/ink1285.xml"/><Relationship Id="rId25" Type="http://schemas.openxmlformats.org/officeDocument/2006/relationships/customXml" Target="../ink/ink1289.xml"/><Relationship Id="rId33" Type="http://schemas.openxmlformats.org/officeDocument/2006/relationships/customXml" Target="../ink/ink1293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59" Type="http://schemas.openxmlformats.org/officeDocument/2006/relationships/customXml" Target="../ink/ink1306.xml"/><Relationship Id="rId67" Type="http://schemas.openxmlformats.org/officeDocument/2006/relationships/customXml" Target="../ink/ink1310.xml"/><Relationship Id="rId20" Type="http://schemas.openxmlformats.org/officeDocument/2006/relationships/image" Target="../media/image232.png"/><Relationship Id="rId41" Type="http://schemas.openxmlformats.org/officeDocument/2006/relationships/customXml" Target="../ink/ink1297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70" Type="http://schemas.openxmlformats.org/officeDocument/2006/relationships/image" Target="../media/image257.png"/><Relationship Id="rId75" Type="http://schemas.openxmlformats.org/officeDocument/2006/relationships/customXml" Target="../ink/ink131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5" Type="http://schemas.openxmlformats.org/officeDocument/2006/relationships/customXml" Target="../ink/ink1284.xml"/><Relationship Id="rId23" Type="http://schemas.openxmlformats.org/officeDocument/2006/relationships/customXml" Target="../ink/ink1288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01.xml"/><Relationship Id="rId57" Type="http://schemas.openxmlformats.org/officeDocument/2006/relationships/customXml" Target="../ink/ink1305.xml"/><Relationship Id="rId10" Type="http://schemas.openxmlformats.org/officeDocument/2006/relationships/image" Target="../media/image227.png"/><Relationship Id="rId31" Type="http://schemas.openxmlformats.org/officeDocument/2006/relationships/customXml" Target="../ink/ink1292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309.xml"/><Relationship Id="rId73" Type="http://schemas.openxmlformats.org/officeDocument/2006/relationships/customXml" Target="../ink/ink1313.xml"/><Relationship Id="rId78" Type="http://schemas.openxmlformats.org/officeDocument/2006/relationships/image" Target="../media/image261.png"/><Relationship Id="rId4" Type="http://schemas.openxmlformats.org/officeDocument/2006/relationships/image" Target="../media/image2240.png"/><Relationship Id="rId9" Type="http://schemas.openxmlformats.org/officeDocument/2006/relationships/customXml" Target="../ink/ink1281.xml"/><Relationship Id="rId13" Type="http://schemas.openxmlformats.org/officeDocument/2006/relationships/customXml" Target="../ink/ink1283.xml"/><Relationship Id="rId18" Type="http://schemas.openxmlformats.org/officeDocument/2006/relationships/image" Target="../media/image231.png"/><Relationship Id="rId39" Type="http://schemas.openxmlformats.org/officeDocument/2006/relationships/customXml" Target="../ink/ink1296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304.xml"/><Relationship Id="rId76" Type="http://schemas.openxmlformats.org/officeDocument/2006/relationships/image" Target="../media/image2600.png"/><Relationship Id="rId7" Type="http://schemas.openxmlformats.org/officeDocument/2006/relationships/customXml" Target="../ink/ink1280.xml"/><Relationship Id="rId71" Type="http://schemas.openxmlformats.org/officeDocument/2006/relationships/customXml" Target="../ink/ink1312.xml"/><Relationship Id="rId2" Type="http://schemas.openxmlformats.org/officeDocument/2006/relationships/notesSlide" Target="../notesSlides/notesSlide36.xml"/><Relationship Id="rId29" Type="http://schemas.openxmlformats.org/officeDocument/2006/relationships/customXml" Target="../ink/ink1291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326.xml"/><Relationship Id="rId42" Type="http://schemas.openxmlformats.org/officeDocument/2006/relationships/image" Target="../media/image243.png"/><Relationship Id="rId47" Type="http://schemas.openxmlformats.org/officeDocument/2006/relationships/customXml" Target="../ink/ink1339.xml"/><Relationship Id="rId63" Type="http://schemas.openxmlformats.org/officeDocument/2006/relationships/customXml" Target="../ink/ink1347.xml"/><Relationship Id="rId68" Type="http://schemas.openxmlformats.org/officeDocument/2006/relationships/image" Target="../media/image256.png"/><Relationship Id="rId84" Type="http://schemas.openxmlformats.org/officeDocument/2006/relationships/image" Target="../media/image264.png"/><Relationship Id="rId89" Type="http://schemas.openxmlformats.org/officeDocument/2006/relationships/customXml" Target="../ink/ink1360.xml"/><Relationship Id="rId16" Type="http://schemas.openxmlformats.org/officeDocument/2006/relationships/image" Target="../media/image2300.png"/><Relationship Id="rId11" Type="http://schemas.openxmlformats.org/officeDocument/2006/relationships/customXml" Target="../ink/ink1321.xml"/><Relationship Id="rId32" Type="http://schemas.openxmlformats.org/officeDocument/2006/relationships/image" Target="../media/image238.png"/><Relationship Id="rId37" Type="http://schemas.openxmlformats.org/officeDocument/2006/relationships/customXml" Target="../ink/ink1334.xml"/><Relationship Id="rId53" Type="http://schemas.openxmlformats.org/officeDocument/2006/relationships/customXml" Target="../ink/ink1342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355.xml"/><Relationship Id="rId5" Type="http://schemas.openxmlformats.org/officeDocument/2006/relationships/customXml" Target="../ink/ink1318.xml"/><Relationship Id="rId90" Type="http://schemas.openxmlformats.org/officeDocument/2006/relationships/image" Target="../media/image267.png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Relationship Id="rId27" Type="http://schemas.openxmlformats.org/officeDocument/2006/relationships/customXml" Target="../ink/ink1329.xml"/><Relationship Id="rId30" Type="http://schemas.openxmlformats.org/officeDocument/2006/relationships/image" Target="../media/image237.png"/><Relationship Id="rId35" Type="http://schemas.openxmlformats.org/officeDocument/2006/relationships/customXml" Target="../ink/ink1333.xml"/><Relationship Id="rId43" Type="http://schemas.openxmlformats.org/officeDocument/2006/relationships/customXml" Target="../ink/ink1337.xml"/><Relationship Id="rId48" Type="http://schemas.openxmlformats.org/officeDocument/2006/relationships/image" Target="../media/image246.png"/><Relationship Id="rId56" Type="http://schemas.openxmlformats.org/officeDocument/2006/relationships/image" Target="../media/image2500.png"/><Relationship Id="rId64" Type="http://schemas.openxmlformats.org/officeDocument/2006/relationships/image" Target="../media/image254.png"/><Relationship Id="rId69" Type="http://schemas.openxmlformats.org/officeDocument/2006/relationships/customXml" Target="../ink/ink1350.xml"/><Relationship Id="rId77" Type="http://schemas.openxmlformats.org/officeDocument/2006/relationships/customXml" Target="../ink/ink1354.xml"/><Relationship Id="rId8" Type="http://schemas.openxmlformats.org/officeDocument/2006/relationships/image" Target="../media/image226.png"/><Relationship Id="rId51" Type="http://schemas.openxmlformats.org/officeDocument/2006/relationships/customXml" Target="../ink/ink1341.xml"/><Relationship Id="rId72" Type="http://schemas.openxmlformats.org/officeDocument/2006/relationships/image" Target="../media/image258.png"/><Relationship Id="rId80" Type="http://schemas.openxmlformats.org/officeDocument/2006/relationships/image" Target="../media/image262.png"/><Relationship Id="rId85" Type="http://schemas.openxmlformats.org/officeDocument/2006/relationships/customXml" Target="../ink/ink1358.xml"/><Relationship Id="rId3" Type="http://schemas.openxmlformats.org/officeDocument/2006/relationships/customXml" Target="../ink/ink1317.xml"/><Relationship Id="rId12" Type="http://schemas.openxmlformats.org/officeDocument/2006/relationships/image" Target="../media/image228.png"/><Relationship Id="rId17" Type="http://schemas.openxmlformats.org/officeDocument/2006/relationships/customXml" Target="../ink/ink1324.xml"/><Relationship Id="rId25" Type="http://schemas.openxmlformats.org/officeDocument/2006/relationships/customXml" Target="../ink/ink1328.xml"/><Relationship Id="rId33" Type="http://schemas.openxmlformats.org/officeDocument/2006/relationships/customXml" Target="../ink/ink1332.xml"/><Relationship Id="rId38" Type="http://schemas.openxmlformats.org/officeDocument/2006/relationships/image" Target="../media/image241.png"/><Relationship Id="rId46" Type="http://schemas.openxmlformats.org/officeDocument/2006/relationships/image" Target="../media/image245.png"/><Relationship Id="rId59" Type="http://schemas.openxmlformats.org/officeDocument/2006/relationships/customXml" Target="../ink/ink1345.xml"/><Relationship Id="rId67" Type="http://schemas.openxmlformats.org/officeDocument/2006/relationships/customXml" Target="../ink/ink1349.xml"/><Relationship Id="rId20" Type="http://schemas.openxmlformats.org/officeDocument/2006/relationships/image" Target="../media/image232.png"/><Relationship Id="rId41" Type="http://schemas.openxmlformats.org/officeDocument/2006/relationships/customXml" Target="../ink/ink1336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70" Type="http://schemas.openxmlformats.org/officeDocument/2006/relationships/image" Target="../media/image257.png"/><Relationship Id="rId75" Type="http://schemas.openxmlformats.org/officeDocument/2006/relationships/customXml" Target="../ink/ink1353.xml"/><Relationship Id="rId83" Type="http://schemas.openxmlformats.org/officeDocument/2006/relationships/customXml" Target="../ink/ink1357.xml"/><Relationship Id="rId88" Type="http://schemas.openxmlformats.org/officeDocument/2006/relationships/image" Target="../media/image266.png"/><Relationship Id="rId91" Type="http://schemas.openxmlformats.org/officeDocument/2006/relationships/customXml" Target="../ink/ink136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5" Type="http://schemas.openxmlformats.org/officeDocument/2006/relationships/customXml" Target="../ink/ink1323.xml"/><Relationship Id="rId23" Type="http://schemas.openxmlformats.org/officeDocument/2006/relationships/customXml" Target="../ink/ink1327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40.xml"/><Relationship Id="rId57" Type="http://schemas.openxmlformats.org/officeDocument/2006/relationships/customXml" Target="../ink/ink1344.xml"/><Relationship Id="rId10" Type="http://schemas.openxmlformats.org/officeDocument/2006/relationships/image" Target="../media/image227.png"/><Relationship Id="rId31" Type="http://schemas.openxmlformats.org/officeDocument/2006/relationships/customXml" Target="../ink/ink1331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348.xml"/><Relationship Id="rId73" Type="http://schemas.openxmlformats.org/officeDocument/2006/relationships/customXml" Target="../ink/ink1352.xml"/><Relationship Id="rId78" Type="http://schemas.openxmlformats.org/officeDocument/2006/relationships/image" Target="../media/image261.png"/><Relationship Id="rId81" Type="http://schemas.openxmlformats.org/officeDocument/2006/relationships/customXml" Target="../ink/ink1356.xml"/><Relationship Id="rId86" Type="http://schemas.openxmlformats.org/officeDocument/2006/relationships/image" Target="../media/image265.png"/><Relationship Id="rId4" Type="http://schemas.openxmlformats.org/officeDocument/2006/relationships/image" Target="../media/image2240.png"/><Relationship Id="rId9" Type="http://schemas.openxmlformats.org/officeDocument/2006/relationships/customXml" Target="../ink/ink1320.xml"/><Relationship Id="rId13" Type="http://schemas.openxmlformats.org/officeDocument/2006/relationships/customXml" Target="../ink/ink1322.xml"/><Relationship Id="rId18" Type="http://schemas.openxmlformats.org/officeDocument/2006/relationships/image" Target="../media/image231.png"/><Relationship Id="rId39" Type="http://schemas.openxmlformats.org/officeDocument/2006/relationships/customXml" Target="../ink/ink1335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343.xml"/><Relationship Id="rId76" Type="http://schemas.openxmlformats.org/officeDocument/2006/relationships/image" Target="../media/image2600.png"/><Relationship Id="rId7" Type="http://schemas.openxmlformats.org/officeDocument/2006/relationships/customXml" Target="../ink/ink1319.xml"/><Relationship Id="rId71" Type="http://schemas.openxmlformats.org/officeDocument/2006/relationships/customXml" Target="../ink/ink1351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37.xml"/><Relationship Id="rId29" Type="http://schemas.openxmlformats.org/officeDocument/2006/relationships/customXml" Target="../ink/ink1330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338.xml"/><Relationship Id="rId66" Type="http://schemas.openxmlformats.org/officeDocument/2006/relationships/image" Target="../media/image255.png"/><Relationship Id="rId87" Type="http://schemas.openxmlformats.org/officeDocument/2006/relationships/customXml" Target="../ink/ink1359.xml"/><Relationship Id="rId61" Type="http://schemas.openxmlformats.org/officeDocument/2006/relationships/customXml" Target="../ink/ink1346.xml"/><Relationship Id="rId82" Type="http://schemas.openxmlformats.org/officeDocument/2006/relationships/image" Target="../media/image263.png"/><Relationship Id="rId19" Type="http://schemas.openxmlformats.org/officeDocument/2006/relationships/customXml" Target="../ink/ink1325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21" Type="http://schemas.openxmlformats.org/officeDocument/2006/relationships/customXml" Target="../ink/ink1371.xml"/><Relationship Id="rId42" Type="http://schemas.openxmlformats.org/officeDocument/2006/relationships/image" Target="../media/image243.png"/><Relationship Id="rId47" Type="http://schemas.openxmlformats.org/officeDocument/2006/relationships/customXml" Target="../ink/ink1384.xml"/><Relationship Id="rId63" Type="http://schemas.openxmlformats.org/officeDocument/2006/relationships/customXml" Target="../ink/ink1392.xml"/><Relationship Id="rId68" Type="http://schemas.openxmlformats.org/officeDocument/2006/relationships/image" Target="../media/image256.png"/><Relationship Id="rId84" Type="http://schemas.openxmlformats.org/officeDocument/2006/relationships/image" Target="../media/image264.png"/><Relationship Id="rId89" Type="http://schemas.openxmlformats.org/officeDocument/2006/relationships/customXml" Target="../ink/ink1405.xml"/><Relationship Id="rId16" Type="http://schemas.openxmlformats.org/officeDocument/2006/relationships/image" Target="../media/image2300.png"/><Relationship Id="rId11" Type="http://schemas.openxmlformats.org/officeDocument/2006/relationships/customXml" Target="../ink/ink1366.xml"/><Relationship Id="rId32" Type="http://schemas.openxmlformats.org/officeDocument/2006/relationships/image" Target="../media/image238.png"/><Relationship Id="rId37" Type="http://schemas.openxmlformats.org/officeDocument/2006/relationships/customXml" Target="../ink/ink1379.xml"/><Relationship Id="rId53" Type="http://schemas.openxmlformats.org/officeDocument/2006/relationships/customXml" Target="../ink/ink1387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400.xml"/><Relationship Id="rId102" Type="http://schemas.openxmlformats.org/officeDocument/2006/relationships/image" Target="../media/image273.png"/><Relationship Id="rId5" Type="http://schemas.openxmlformats.org/officeDocument/2006/relationships/customXml" Target="../ink/ink1363.xml"/><Relationship Id="rId90" Type="http://schemas.openxmlformats.org/officeDocument/2006/relationships/image" Target="../media/image267.png"/><Relationship Id="rId95" Type="http://schemas.openxmlformats.org/officeDocument/2006/relationships/customXml" Target="../ink/ink1408.xml"/><Relationship Id="rId22" Type="http://schemas.openxmlformats.org/officeDocument/2006/relationships/image" Target="../media/image233.png"/><Relationship Id="rId27" Type="http://schemas.openxmlformats.org/officeDocument/2006/relationships/customXml" Target="../ink/ink1374.xml"/><Relationship Id="rId43" Type="http://schemas.openxmlformats.org/officeDocument/2006/relationships/customXml" Target="../ink/ink1382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395.xml"/><Relationship Id="rId80" Type="http://schemas.openxmlformats.org/officeDocument/2006/relationships/image" Target="../media/image262.png"/><Relationship Id="rId85" Type="http://schemas.openxmlformats.org/officeDocument/2006/relationships/customXml" Target="../ink/ink1403.xml"/><Relationship Id="rId12" Type="http://schemas.openxmlformats.org/officeDocument/2006/relationships/image" Target="../media/image228.png"/><Relationship Id="rId17" Type="http://schemas.openxmlformats.org/officeDocument/2006/relationships/customXml" Target="../ink/ink1369.xml"/><Relationship Id="rId33" Type="http://schemas.openxmlformats.org/officeDocument/2006/relationships/customXml" Target="../ink/ink1377.xml"/><Relationship Id="rId38" Type="http://schemas.openxmlformats.org/officeDocument/2006/relationships/image" Target="../media/image241.png"/><Relationship Id="rId59" Type="http://schemas.openxmlformats.org/officeDocument/2006/relationships/customXml" Target="../ink/ink1390.xml"/><Relationship Id="rId103" Type="http://schemas.openxmlformats.org/officeDocument/2006/relationships/customXml" Target="../ink/ink1412.xml"/><Relationship Id="rId20" Type="http://schemas.openxmlformats.org/officeDocument/2006/relationships/image" Target="../media/image232.png"/><Relationship Id="rId41" Type="http://schemas.openxmlformats.org/officeDocument/2006/relationships/customXml" Target="../ink/ink1381.xml"/><Relationship Id="rId54" Type="http://schemas.openxmlformats.org/officeDocument/2006/relationships/image" Target="../media/image249.png"/><Relationship Id="rId62" Type="http://schemas.openxmlformats.org/officeDocument/2006/relationships/image" Target="../media/image253.png"/><Relationship Id="rId70" Type="http://schemas.openxmlformats.org/officeDocument/2006/relationships/image" Target="../media/image257.png"/><Relationship Id="rId75" Type="http://schemas.openxmlformats.org/officeDocument/2006/relationships/customXml" Target="../ink/ink1398.xml"/><Relationship Id="rId83" Type="http://schemas.openxmlformats.org/officeDocument/2006/relationships/customXml" Target="../ink/ink1402.xml"/><Relationship Id="rId88" Type="http://schemas.openxmlformats.org/officeDocument/2006/relationships/image" Target="../media/image266.png"/><Relationship Id="rId91" Type="http://schemas.openxmlformats.org/officeDocument/2006/relationships/customXml" Target="../ink/ink1406.xml"/><Relationship Id="rId96" Type="http://schemas.openxmlformats.org/officeDocument/2006/relationships/image" Target="../media/image270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15" Type="http://schemas.openxmlformats.org/officeDocument/2006/relationships/customXml" Target="../ink/ink1368.xml"/><Relationship Id="rId23" Type="http://schemas.openxmlformats.org/officeDocument/2006/relationships/customXml" Target="../ink/ink1372.xml"/><Relationship Id="rId28" Type="http://schemas.openxmlformats.org/officeDocument/2006/relationships/image" Target="../media/image236.png"/><Relationship Id="rId36" Type="http://schemas.openxmlformats.org/officeDocument/2006/relationships/image" Target="../media/image2400.png"/><Relationship Id="rId49" Type="http://schemas.openxmlformats.org/officeDocument/2006/relationships/customXml" Target="../ink/ink1385.xml"/><Relationship Id="rId57" Type="http://schemas.openxmlformats.org/officeDocument/2006/relationships/customXml" Target="../ink/ink1389.xml"/><Relationship Id="rId106" Type="http://schemas.openxmlformats.org/officeDocument/2006/relationships/image" Target="../media/image275.png"/><Relationship Id="rId10" Type="http://schemas.openxmlformats.org/officeDocument/2006/relationships/image" Target="../media/image227.png"/><Relationship Id="rId31" Type="http://schemas.openxmlformats.org/officeDocument/2006/relationships/customXml" Target="../ink/ink1376.xml"/><Relationship Id="rId44" Type="http://schemas.openxmlformats.org/officeDocument/2006/relationships/image" Target="../media/image244.png"/><Relationship Id="rId52" Type="http://schemas.openxmlformats.org/officeDocument/2006/relationships/image" Target="../media/image248.png"/><Relationship Id="rId60" Type="http://schemas.openxmlformats.org/officeDocument/2006/relationships/image" Target="../media/image252.png"/><Relationship Id="rId65" Type="http://schemas.openxmlformats.org/officeDocument/2006/relationships/customXml" Target="../ink/ink1393.xml"/><Relationship Id="rId73" Type="http://schemas.openxmlformats.org/officeDocument/2006/relationships/customXml" Target="../ink/ink1397.xml"/><Relationship Id="rId78" Type="http://schemas.openxmlformats.org/officeDocument/2006/relationships/image" Target="../media/image261.png"/><Relationship Id="rId81" Type="http://schemas.openxmlformats.org/officeDocument/2006/relationships/customXml" Target="../ink/ink1401.xml"/><Relationship Id="rId86" Type="http://schemas.openxmlformats.org/officeDocument/2006/relationships/image" Target="../media/image265.png"/><Relationship Id="rId94" Type="http://schemas.openxmlformats.org/officeDocument/2006/relationships/image" Target="../media/image269.png"/><Relationship Id="rId99" Type="http://schemas.openxmlformats.org/officeDocument/2006/relationships/customXml" Target="../ink/ink1410.xml"/><Relationship Id="rId101" Type="http://schemas.openxmlformats.org/officeDocument/2006/relationships/customXml" Target="../ink/ink1411.xml"/><Relationship Id="rId4" Type="http://schemas.openxmlformats.org/officeDocument/2006/relationships/image" Target="../media/image2240.png"/><Relationship Id="rId9" Type="http://schemas.openxmlformats.org/officeDocument/2006/relationships/customXml" Target="../ink/ink1365.xml"/><Relationship Id="rId13" Type="http://schemas.openxmlformats.org/officeDocument/2006/relationships/customXml" Target="../ink/ink1367.xml"/><Relationship Id="rId18" Type="http://schemas.openxmlformats.org/officeDocument/2006/relationships/image" Target="../media/image231.png"/><Relationship Id="rId39" Type="http://schemas.openxmlformats.org/officeDocument/2006/relationships/customXml" Target="../ink/ink1380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388.xml"/><Relationship Id="rId76" Type="http://schemas.openxmlformats.org/officeDocument/2006/relationships/image" Target="../media/image2600.png"/><Relationship Id="rId97" Type="http://schemas.openxmlformats.org/officeDocument/2006/relationships/customXml" Target="../ink/ink1409.xml"/><Relationship Id="rId104" Type="http://schemas.openxmlformats.org/officeDocument/2006/relationships/image" Target="../media/image274.png"/><Relationship Id="rId7" Type="http://schemas.openxmlformats.org/officeDocument/2006/relationships/customXml" Target="../ink/ink1364.xml"/><Relationship Id="rId71" Type="http://schemas.openxmlformats.org/officeDocument/2006/relationships/customXml" Target="../ink/ink1396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38.xml"/><Relationship Id="rId29" Type="http://schemas.openxmlformats.org/officeDocument/2006/relationships/customXml" Target="../ink/ink1375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383.xml"/><Relationship Id="rId66" Type="http://schemas.openxmlformats.org/officeDocument/2006/relationships/image" Target="../media/image255.png"/><Relationship Id="rId87" Type="http://schemas.openxmlformats.org/officeDocument/2006/relationships/customXml" Target="../ink/ink1404.xml"/><Relationship Id="rId61" Type="http://schemas.openxmlformats.org/officeDocument/2006/relationships/customXml" Target="../ink/ink1391.xml"/><Relationship Id="rId82" Type="http://schemas.openxmlformats.org/officeDocument/2006/relationships/image" Target="../media/image263.png"/><Relationship Id="rId19" Type="http://schemas.openxmlformats.org/officeDocument/2006/relationships/customXml" Target="../ink/ink1370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378.xml"/><Relationship Id="rId56" Type="http://schemas.openxmlformats.org/officeDocument/2006/relationships/image" Target="../media/image2500.png"/><Relationship Id="rId77" Type="http://schemas.openxmlformats.org/officeDocument/2006/relationships/customXml" Target="../ink/ink1399.xml"/><Relationship Id="rId100" Type="http://schemas.openxmlformats.org/officeDocument/2006/relationships/image" Target="../media/image272.png"/><Relationship Id="rId105" Type="http://schemas.openxmlformats.org/officeDocument/2006/relationships/customXml" Target="../ink/ink1413.xml"/><Relationship Id="rId8" Type="http://schemas.openxmlformats.org/officeDocument/2006/relationships/image" Target="../media/image226.png"/><Relationship Id="rId51" Type="http://schemas.openxmlformats.org/officeDocument/2006/relationships/customXml" Target="../ink/ink1386.xml"/><Relationship Id="rId72" Type="http://schemas.openxmlformats.org/officeDocument/2006/relationships/image" Target="../media/image258.png"/><Relationship Id="rId93" Type="http://schemas.openxmlformats.org/officeDocument/2006/relationships/customXml" Target="../ink/ink1407.xml"/><Relationship Id="rId98" Type="http://schemas.openxmlformats.org/officeDocument/2006/relationships/image" Target="../media/image271.png"/><Relationship Id="rId3" Type="http://schemas.openxmlformats.org/officeDocument/2006/relationships/customXml" Target="../ink/ink1362.xml"/><Relationship Id="rId25" Type="http://schemas.openxmlformats.org/officeDocument/2006/relationships/customXml" Target="../ink/ink1373.xml"/><Relationship Id="rId46" Type="http://schemas.openxmlformats.org/officeDocument/2006/relationships/image" Target="../media/image245.png"/><Relationship Id="rId67" Type="http://schemas.openxmlformats.org/officeDocument/2006/relationships/customXml" Target="../ink/ink1394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5.png"/><Relationship Id="rId117" Type="http://schemas.openxmlformats.org/officeDocument/2006/relationships/customXml" Target="../ink/ink1471.xml"/><Relationship Id="rId21" Type="http://schemas.openxmlformats.org/officeDocument/2006/relationships/customXml" Target="../ink/ink1423.xml"/><Relationship Id="rId42" Type="http://schemas.openxmlformats.org/officeDocument/2006/relationships/image" Target="../media/image243.png"/><Relationship Id="rId47" Type="http://schemas.openxmlformats.org/officeDocument/2006/relationships/customXml" Target="../ink/ink1436.xml"/><Relationship Id="rId63" Type="http://schemas.openxmlformats.org/officeDocument/2006/relationships/customXml" Target="../ink/ink1444.xml"/><Relationship Id="rId68" Type="http://schemas.openxmlformats.org/officeDocument/2006/relationships/image" Target="../media/image256.png"/><Relationship Id="rId84" Type="http://schemas.openxmlformats.org/officeDocument/2006/relationships/image" Target="../media/image264.png"/><Relationship Id="rId89" Type="http://schemas.openxmlformats.org/officeDocument/2006/relationships/customXml" Target="../ink/ink1457.xml"/><Relationship Id="rId112" Type="http://schemas.openxmlformats.org/officeDocument/2006/relationships/image" Target="../media/image278.png"/><Relationship Id="rId16" Type="http://schemas.openxmlformats.org/officeDocument/2006/relationships/image" Target="../media/image2300.png"/><Relationship Id="rId107" Type="http://schemas.openxmlformats.org/officeDocument/2006/relationships/customXml" Target="../ink/ink1466.xml"/><Relationship Id="rId11" Type="http://schemas.openxmlformats.org/officeDocument/2006/relationships/customXml" Target="../ink/ink1418.xml"/><Relationship Id="rId32" Type="http://schemas.openxmlformats.org/officeDocument/2006/relationships/image" Target="../media/image238.png"/><Relationship Id="rId37" Type="http://schemas.openxmlformats.org/officeDocument/2006/relationships/customXml" Target="../ink/ink1431.xml"/><Relationship Id="rId53" Type="http://schemas.openxmlformats.org/officeDocument/2006/relationships/customXml" Target="../ink/ink1439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452.xml"/><Relationship Id="rId102" Type="http://schemas.openxmlformats.org/officeDocument/2006/relationships/image" Target="../media/image273.png"/><Relationship Id="rId5" Type="http://schemas.openxmlformats.org/officeDocument/2006/relationships/customXml" Target="../ink/ink1415.xml"/><Relationship Id="rId90" Type="http://schemas.openxmlformats.org/officeDocument/2006/relationships/image" Target="../media/image267.png"/><Relationship Id="rId95" Type="http://schemas.openxmlformats.org/officeDocument/2006/relationships/customXml" Target="../ink/ink1460.xml"/><Relationship Id="rId22" Type="http://schemas.openxmlformats.org/officeDocument/2006/relationships/image" Target="../media/image233.png"/><Relationship Id="rId27" Type="http://schemas.openxmlformats.org/officeDocument/2006/relationships/customXml" Target="../ink/ink1426.xml"/><Relationship Id="rId43" Type="http://schemas.openxmlformats.org/officeDocument/2006/relationships/customXml" Target="../ink/ink1434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447.xml"/><Relationship Id="rId113" Type="http://schemas.openxmlformats.org/officeDocument/2006/relationships/customXml" Target="../ink/ink1469.xml"/><Relationship Id="rId118" Type="http://schemas.openxmlformats.org/officeDocument/2006/relationships/image" Target="../media/image281.png"/><Relationship Id="rId80" Type="http://schemas.openxmlformats.org/officeDocument/2006/relationships/image" Target="../media/image262.png"/><Relationship Id="rId85" Type="http://schemas.openxmlformats.org/officeDocument/2006/relationships/customXml" Target="../ink/ink1455.xml"/><Relationship Id="rId12" Type="http://schemas.openxmlformats.org/officeDocument/2006/relationships/image" Target="../media/image228.png"/><Relationship Id="rId17" Type="http://schemas.openxmlformats.org/officeDocument/2006/relationships/customXml" Target="../ink/ink1421.xml"/><Relationship Id="rId33" Type="http://schemas.openxmlformats.org/officeDocument/2006/relationships/customXml" Target="../ink/ink1429.xml"/><Relationship Id="rId38" Type="http://schemas.openxmlformats.org/officeDocument/2006/relationships/image" Target="../media/image241.png"/><Relationship Id="rId59" Type="http://schemas.openxmlformats.org/officeDocument/2006/relationships/customXml" Target="../ink/ink1442.xml"/><Relationship Id="rId103" Type="http://schemas.openxmlformats.org/officeDocument/2006/relationships/customXml" Target="../ink/ink1464.xml"/><Relationship Id="rId108" Type="http://schemas.openxmlformats.org/officeDocument/2006/relationships/image" Target="../media/image276.png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450.xml"/><Relationship Id="rId91" Type="http://schemas.openxmlformats.org/officeDocument/2006/relationships/customXml" Target="../ink/ink1458.xml"/><Relationship Id="rId96" Type="http://schemas.openxmlformats.org/officeDocument/2006/relationships/image" Target="../media/image270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23" Type="http://schemas.openxmlformats.org/officeDocument/2006/relationships/customXml" Target="../ink/ink1424.xml"/><Relationship Id="rId28" Type="http://schemas.openxmlformats.org/officeDocument/2006/relationships/image" Target="../media/image236.png"/><Relationship Id="rId49" Type="http://schemas.openxmlformats.org/officeDocument/2006/relationships/customXml" Target="../ink/ink1437.xml"/><Relationship Id="rId114" Type="http://schemas.openxmlformats.org/officeDocument/2006/relationships/image" Target="../media/image279.png"/><Relationship Id="rId119" Type="http://schemas.openxmlformats.org/officeDocument/2006/relationships/customXml" Target="../ink/ink1472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445.xml"/><Relationship Id="rId81" Type="http://schemas.openxmlformats.org/officeDocument/2006/relationships/customXml" Target="../ink/ink1453.xml"/><Relationship Id="rId86" Type="http://schemas.openxmlformats.org/officeDocument/2006/relationships/image" Target="../media/image265.png"/><Relationship Id="rId4" Type="http://schemas.openxmlformats.org/officeDocument/2006/relationships/image" Target="../media/image2240.png"/><Relationship Id="rId9" Type="http://schemas.openxmlformats.org/officeDocument/2006/relationships/customXml" Target="../ink/ink1417.xml"/><Relationship Id="rId13" Type="http://schemas.openxmlformats.org/officeDocument/2006/relationships/customXml" Target="../ink/ink1419.xml"/><Relationship Id="rId18" Type="http://schemas.openxmlformats.org/officeDocument/2006/relationships/image" Target="../media/image231.png"/><Relationship Id="rId39" Type="http://schemas.openxmlformats.org/officeDocument/2006/relationships/customXml" Target="../ink/ink1432.xml"/><Relationship Id="rId109" Type="http://schemas.openxmlformats.org/officeDocument/2006/relationships/customXml" Target="../ink/ink1467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440.xml"/><Relationship Id="rId76" Type="http://schemas.openxmlformats.org/officeDocument/2006/relationships/image" Target="../media/image2600.png"/><Relationship Id="rId97" Type="http://schemas.openxmlformats.org/officeDocument/2006/relationships/customXml" Target="../ink/ink1461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7" Type="http://schemas.openxmlformats.org/officeDocument/2006/relationships/customXml" Target="../ink/ink1416.xml"/><Relationship Id="rId71" Type="http://schemas.openxmlformats.org/officeDocument/2006/relationships/customXml" Target="../ink/ink1448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39.xml"/><Relationship Id="rId29" Type="http://schemas.openxmlformats.org/officeDocument/2006/relationships/customXml" Target="../ink/ink1427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435.xml"/><Relationship Id="rId66" Type="http://schemas.openxmlformats.org/officeDocument/2006/relationships/image" Target="../media/image255.png"/><Relationship Id="rId87" Type="http://schemas.openxmlformats.org/officeDocument/2006/relationships/customXml" Target="../ink/ink1456.xml"/><Relationship Id="rId110" Type="http://schemas.openxmlformats.org/officeDocument/2006/relationships/image" Target="../media/image277.png"/><Relationship Id="rId115" Type="http://schemas.openxmlformats.org/officeDocument/2006/relationships/customXml" Target="../ink/ink1470.xml"/><Relationship Id="rId61" Type="http://schemas.openxmlformats.org/officeDocument/2006/relationships/customXml" Target="../ink/ink1443.xml"/><Relationship Id="rId82" Type="http://schemas.openxmlformats.org/officeDocument/2006/relationships/image" Target="../media/image263.png"/><Relationship Id="rId19" Type="http://schemas.openxmlformats.org/officeDocument/2006/relationships/customXml" Target="../ink/ink1422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430.xml"/><Relationship Id="rId56" Type="http://schemas.openxmlformats.org/officeDocument/2006/relationships/image" Target="../media/image2500.png"/><Relationship Id="rId77" Type="http://schemas.openxmlformats.org/officeDocument/2006/relationships/customXml" Target="../ink/ink1451.xml"/><Relationship Id="rId100" Type="http://schemas.openxmlformats.org/officeDocument/2006/relationships/image" Target="../media/image272.png"/><Relationship Id="rId105" Type="http://schemas.openxmlformats.org/officeDocument/2006/relationships/customXml" Target="../ink/ink1465.xml"/><Relationship Id="rId8" Type="http://schemas.openxmlformats.org/officeDocument/2006/relationships/image" Target="../media/image226.png"/><Relationship Id="rId51" Type="http://schemas.openxmlformats.org/officeDocument/2006/relationships/customXml" Target="../ink/ink1438.xml"/><Relationship Id="rId72" Type="http://schemas.openxmlformats.org/officeDocument/2006/relationships/image" Target="../media/image258.png"/><Relationship Id="rId93" Type="http://schemas.openxmlformats.org/officeDocument/2006/relationships/customXml" Target="../ink/ink1459.xml"/><Relationship Id="rId98" Type="http://schemas.openxmlformats.org/officeDocument/2006/relationships/image" Target="../media/image271.png"/><Relationship Id="rId121" Type="http://schemas.openxmlformats.org/officeDocument/2006/relationships/customXml" Target="../ink/ink1473.xml"/><Relationship Id="rId3" Type="http://schemas.openxmlformats.org/officeDocument/2006/relationships/customXml" Target="../ink/ink1414.xml"/><Relationship Id="rId25" Type="http://schemas.openxmlformats.org/officeDocument/2006/relationships/customXml" Target="../ink/ink1425.xml"/><Relationship Id="rId46" Type="http://schemas.openxmlformats.org/officeDocument/2006/relationships/image" Target="../media/image245.png"/><Relationship Id="rId67" Type="http://schemas.openxmlformats.org/officeDocument/2006/relationships/customXml" Target="../ink/ink1446.xml"/><Relationship Id="rId116" Type="http://schemas.openxmlformats.org/officeDocument/2006/relationships/image" Target="../media/image2800.png"/><Relationship Id="rId20" Type="http://schemas.openxmlformats.org/officeDocument/2006/relationships/image" Target="../media/image232.png"/><Relationship Id="rId41" Type="http://schemas.openxmlformats.org/officeDocument/2006/relationships/customXml" Target="../ink/ink1433.xml"/><Relationship Id="rId62" Type="http://schemas.openxmlformats.org/officeDocument/2006/relationships/image" Target="../media/image253.png"/><Relationship Id="rId83" Type="http://schemas.openxmlformats.org/officeDocument/2006/relationships/customXml" Target="../ink/ink1454.xml"/><Relationship Id="rId88" Type="http://schemas.openxmlformats.org/officeDocument/2006/relationships/image" Target="../media/image266.png"/><Relationship Id="rId111" Type="http://schemas.openxmlformats.org/officeDocument/2006/relationships/customXml" Target="../ink/ink1468.xml"/><Relationship Id="rId15" Type="http://schemas.openxmlformats.org/officeDocument/2006/relationships/customXml" Target="../ink/ink1420.xml"/><Relationship Id="rId36" Type="http://schemas.openxmlformats.org/officeDocument/2006/relationships/image" Target="../media/image2400.png"/><Relationship Id="rId57" Type="http://schemas.openxmlformats.org/officeDocument/2006/relationships/customXml" Target="../ink/ink1441.xml"/><Relationship Id="rId106" Type="http://schemas.openxmlformats.org/officeDocument/2006/relationships/image" Target="../media/image275.png"/><Relationship Id="rId10" Type="http://schemas.openxmlformats.org/officeDocument/2006/relationships/image" Target="../media/image227.png"/><Relationship Id="rId31" Type="http://schemas.openxmlformats.org/officeDocument/2006/relationships/customXml" Target="../ink/ink1428.xml"/><Relationship Id="rId52" Type="http://schemas.openxmlformats.org/officeDocument/2006/relationships/image" Target="../media/image248.png"/><Relationship Id="rId73" Type="http://schemas.openxmlformats.org/officeDocument/2006/relationships/customXml" Target="../ink/ink1449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462.xml"/><Relationship Id="rId101" Type="http://schemas.openxmlformats.org/officeDocument/2006/relationships/customXml" Target="../ink/ink1463.xml"/><Relationship Id="rId122" Type="http://schemas.openxmlformats.org/officeDocument/2006/relationships/image" Target="../media/image283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31.xml"/><Relationship Id="rId21" Type="http://schemas.openxmlformats.org/officeDocument/2006/relationships/customXml" Target="../ink/ink1483.xml"/><Relationship Id="rId42" Type="http://schemas.openxmlformats.org/officeDocument/2006/relationships/image" Target="../media/image243.png"/><Relationship Id="rId63" Type="http://schemas.openxmlformats.org/officeDocument/2006/relationships/customXml" Target="../ink/ink1504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6" Type="http://schemas.openxmlformats.org/officeDocument/2006/relationships/image" Target="../media/image2300.png"/><Relationship Id="rId107" Type="http://schemas.openxmlformats.org/officeDocument/2006/relationships/customXml" Target="../ink/ink1526.xml"/><Relationship Id="rId11" Type="http://schemas.openxmlformats.org/officeDocument/2006/relationships/customXml" Target="../ink/ink1478.xml"/><Relationship Id="rId32" Type="http://schemas.openxmlformats.org/officeDocument/2006/relationships/image" Target="../media/image238.png"/><Relationship Id="rId37" Type="http://schemas.openxmlformats.org/officeDocument/2006/relationships/customXml" Target="../ink/ink1491.xml"/><Relationship Id="rId53" Type="http://schemas.openxmlformats.org/officeDocument/2006/relationships/customXml" Target="../ink/ink1499.xml"/><Relationship Id="rId58" Type="http://schemas.openxmlformats.org/officeDocument/2006/relationships/image" Target="../media/image251.png"/><Relationship Id="rId74" Type="http://schemas.openxmlformats.org/officeDocument/2006/relationships/image" Target="../media/image259.png"/><Relationship Id="rId79" Type="http://schemas.openxmlformats.org/officeDocument/2006/relationships/customXml" Target="../ink/ink1512.xml"/><Relationship Id="rId102" Type="http://schemas.openxmlformats.org/officeDocument/2006/relationships/image" Target="../media/image273.png"/><Relationship Id="rId123" Type="http://schemas.openxmlformats.org/officeDocument/2006/relationships/customXml" Target="../ink/ink1534.xml"/><Relationship Id="rId128" Type="http://schemas.openxmlformats.org/officeDocument/2006/relationships/image" Target="../media/image286.png"/><Relationship Id="rId5" Type="http://schemas.openxmlformats.org/officeDocument/2006/relationships/customXml" Target="../ink/ink1475.xml"/><Relationship Id="rId90" Type="http://schemas.openxmlformats.org/officeDocument/2006/relationships/image" Target="../media/image267.png"/><Relationship Id="rId95" Type="http://schemas.openxmlformats.org/officeDocument/2006/relationships/customXml" Target="../ink/ink1520.xml"/><Relationship Id="rId22" Type="http://schemas.openxmlformats.org/officeDocument/2006/relationships/image" Target="../media/image233.png"/><Relationship Id="rId27" Type="http://schemas.openxmlformats.org/officeDocument/2006/relationships/customXml" Target="../ink/ink1486.xml"/><Relationship Id="rId43" Type="http://schemas.openxmlformats.org/officeDocument/2006/relationships/customXml" Target="../ink/ink1494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507.xml"/><Relationship Id="rId113" Type="http://schemas.openxmlformats.org/officeDocument/2006/relationships/customXml" Target="../ink/ink1529.xml"/><Relationship Id="rId118" Type="http://schemas.openxmlformats.org/officeDocument/2006/relationships/image" Target="../media/image281.png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85" Type="http://schemas.openxmlformats.org/officeDocument/2006/relationships/customXml" Target="../ink/ink1515.xml"/><Relationship Id="rId12" Type="http://schemas.openxmlformats.org/officeDocument/2006/relationships/image" Target="../media/image228.png"/><Relationship Id="rId17" Type="http://schemas.openxmlformats.org/officeDocument/2006/relationships/customXml" Target="../ink/ink1481.xml"/><Relationship Id="rId33" Type="http://schemas.openxmlformats.org/officeDocument/2006/relationships/customXml" Target="../ink/ink1489.xml"/><Relationship Id="rId38" Type="http://schemas.openxmlformats.org/officeDocument/2006/relationships/image" Target="../media/image241.png"/><Relationship Id="rId59" Type="http://schemas.openxmlformats.org/officeDocument/2006/relationships/customXml" Target="../ink/ink1502.xml"/><Relationship Id="rId103" Type="http://schemas.openxmlformats.org/officeDocument/2006/relationships/customXml" Target="../ink/ink1524.xml"/><Relationship Id="rId108" Type="http://schemas.openxmlformats.org/officeDocument/2006/relationships/image" Target="../media/image276.png"/><Relationship Id="rId124" Type="http://schemas.openxmlformats.org/officeDocument/2006/relationships/image" Target="../media/image284.png"/><Relationship Id="rId129" Type="http://schemas.openxmlformats.org/officeDocument/2006/relationships/customXml" Target="../ink/ink1537.xml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510.xml"/><Relationship Id="rId91" Type="http://schemas.openxmlformats.org/officeDocument/2006/relationships/customXml" Target="../ink/ink1518.xml"/><Relationship Id="rId96" Type="http://schemas.openxmlformats.org/officeDocument/2006/relationships/image" Target="../media/image270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23" Type="http://schemas.openxmlformats.org/officeDocument/2006/relationships/customXml" Target="../ink/ink1484.xml"/><Relationship Id="rId28" Type="http://schemas.openxmlformats.org/officeDocument/2006/relationships/image" Target="../media/image236.png"/><Relationship Id="rId49" Type="http://schemas.openxmlformats.org/officeDocument/2006/relationships/customXml" Target="../ink/ink1497.xml"/><Relationship Id="rId114" Type="http://schemas.openxmlformats.org/officeDocument/2006/relationships/image" Target="../media/image279.png"/><Relationship Id="rId119" Type="http://schemas.openxmlformats.org/officeDocument/2006/relationships/customXml" Target="../ink/ink1532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505.xml"/><Relationship Id="rId81" Type="http://schemas.openxmlformats.org/officeDocument/2006/relationships/customXml" Target="../ink/ink1513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540.xml"/><Relationship Id="rId13" Type="http://schemas.openxmlformats.org/officeDocument/2006/relationships/customXml" Target="../ink/ink1479.xml"/><Relationship Id="rId18" Type="http://schemas.openxmlformats.org/officeDocument/2006/relationships/image" Target="../media/image231.png"/><Relationship Id="rId39" Type="http://schemas.openxmlformats.org/officeDocument/2006/relationships/customXml" Target="../ink/ink1492.xml"/><Relationship Id="rId109" Type="http://schemas.openxmlformats.org/officeDocument/2006/relationships/customXml" Target="../ink/ink1527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500.xml"/><Relationship Id="rId76" Type="http://schemas.openxmlformats.org/officeDocument/2006/relationships/image" Target="../media/image2600.png"/><Relationship Id="rId97" Type="http://schemas.openxmlformats.org/officeDocument/2006/relationships/customXml" Target="../ink/ink1521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535.xml"/><Relationship Id="rId7" Type="http://schemas.openxmlformats.org/officeDocument/2006/relationships/customXml" Target="../ink/ink1476.xml"/><Relationship Id="rId71" Type="http://schemas.openxmlformats.org/officeDocument/2006/relationships/customXml" Target="../ink/ink1508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0.xml"/><Relationship Id="rId29" Type="http://schemas.openxmlformats.org/officeDocument/2006/relationships/customXml" Target="../ink/ink1487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495.xml"/><Relationship Id="rId66" Type="http://schemas.openxmlformats.org/officeDocument/2006/relationships/image" Target="../media/image255.png"/><Relationship Id="rId87" Type="http://schemas.openxmlformats.org/officeDocument/2006/relationships/customXml" Target="../ink/ink1516.xml"/><Relationship Id="rId110" Type="http://schemas.openxmlformats.org/officeDocument/2006/relationships/image" Target="../media/image277.png"/><Relationship Id="rId115" Type="http://schemas.openxmlformats.org/officeDocument/2006/relationships/customXml" Target="../ink/ink1530.xml"/><Relationship Id="rId131" Type="http://schemas.openxmlformats.org/officeDocument/2006/relationships/customXml" Target="../ink/ink1538.xml"/><Relationship Id="rId136" Type="http://schemas.openxmlformats.org/officeDocument/2006/relationships/image" Target="../media/image2900.png"/><Relationship Id="rId61" Type="http://schemas.openxmlformats.org/officeDocument/2006/relationships/customXml" Target="../ink/ink1503.xml"/><Relationship Id="rId82" Type="http://schemas.openxmlformats.org/officeDocument/2006/relationships/image" Target="../media/image263.png"/><Relationship Id="rId19" Type="http://schemas.openxmlformats.org/officeDocument/2006/relationships/customXml" Target="../ink/ink1482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490.xml"/><Relationship Id="rId56" Type="http://schemas.openxmlformats.org/officeDocument/2006/relationships/image" Target="../media/image2500.png"/><Relationship Id="rId77" Type="http://schemas.openxmlformats.org/officeDocument/2006/relationships/customXml" Target="../ink/ink1511.xml"/><Relationship Id="rId100" Type="http://schemas.openxmlformats.org/officeDocument/2006/relationships/image" Target="../media/image272.png"/><Relationship Id="rId105" Type="http://schemas.openxmlformats.org/officeDocument/2006/relationships/customXml" Target="../ink/ink1525.xml"/><Relationship Id="rId126" Type="http://schemas.openxmlformats.org/officeDocument/2006/relationships/image" Target="../media/image285.png"/><Relationship Id="rId8" Type="http://schemas.openxmlformats.org/officeDocument/2006/relationships/image" Target="../media/image226.png"/><Relationship Id="rId51" Type="http://schemas.openxmlformats.org/officeDocument/2006/relationships/customXml" Target="../ink/ink1498.xml"/><Relationship Id="rId72" Type="http://schemas.openxmlformats.org/officeDocument/2006/relationships/image" Target="../media/image258.png"/><Relationship Id="rId93" Type="http://schemas.openxmlformats.org/officeDocument/2006/relationships/customXml" Target="../ink/ink1519.xml"/><Relationship Id="rId98" Type="http://schemas.openxmlformats.org/officeDocument/2006/relationships/image" Target="../media/image271.png"/><Relationship Id="rId121" Type="http://schemas.openxmlformats.org/officeDocument/2006/relationships/customXml" Target="../ink/ink1533.xml"/><Relationship Id="rId3" Type="http://schemas.openxmlformats.org/officeDocument/2006/relationships/customXml" Target="../ink/ink1474.xml"/><Relationship Id="rId25" Type="http://schemas.openxmlformats.org/officeDocument/2006/relationships/customXml" Target="../ink/ink1485.xml"/><Relationship Id="rId46" Type="http://schemas.openxmlformats.org/officeDocument/2006/relationships/image" Target="../media/image245.png"/><Relationship Id="rId67" Type="http://schemas.openxmlformats.org/officeDocument/2006/relationships/customXml" Target="../ink/ink1506.xml"/><Relationship Id="rId116" Type="http://schemas.openxmlformats.org/officeDocument/2006/relationships/image" Target="../media/image2800.png"/><Relationship Id="rId137" Type="http://schemas.openxmlformats.org/officeDocument/2006/relationships/customXml" Target="../ink/ink1541.xml"/><Relationship Id="rId20" Type="http://schemas.openxmlformats.org/officeDocument/2006/relationships/image" Target="../media/image232.png"/><Relationship Id="rId41" Type="http://schemas.openxmlformats.org/officeDocument/2006/relationships/customXml" Target="../ink/ink1493.xml"/><Relationship Id="rId62" Type="http://schemas.openxmlformats.org/officeDocument/2006/relationships/image" Target="../media/image253.png"/><Relationship Id="rId83" Type="http://schemas.openxmlformats.org/officeDocument/2006/relationships/customXml" Target="../ink/ink1514.xml"/><Relationship Id="rId88" Type="http://schemas.openxmlformats.org/officeDocument/2006/relationships/image" Target="../media/image266.png"/><Relationship Id="rId111" Type="http://schemas.openxmlformats.org/officeDocument/2006/relationships/customXml" Target="../ink/ink1528.xml"/><Relationship Id="rId132" Type="http://schemas.openxmlformats.org/officeDocument/2006/relationships/image" Target="../media/image288.png"/><Relationship Id="rId15" Type="http://schemas.openxmlformats.org/officeDocument/2006/relationships/customXml" Target="../ink/ink1480.xml"/><Relationship Id="rId36" Type="http://schemas.openxmlformats.org/officeDocument/2006/relationships/image" Target="../media/image2400.png"/><Relationship Id="rId57" Type="http://schemas.openxmlformats.org/officeDocument/2006/relationships/customXml" Target="../ink/ink1501.xml"/><Relationship Id="rId106" Type="http://schemas.openxmlformats.org/officeDocument/2006/relationships/image" Target="../media/image275.png"/><Relationship Id="rId127" Type="http://schemas.openxmlformats.org/officeDocument/2006/relationships/customXml" Target="../ink/ink1536.xml"/><Relationship Id="rId10" Type="http://schemas.openxmlformats.org/officeDocument/2006/relationships/image" Target="../media/image227.png"/><Relationship Id="rId31" Type="http://schemas.openxmlformats.org/officeDocument/2006/relationships/customXml" Target="../ink/ink1488.xml"/><Relationship Id="rId52" Type="http://schemas.openxmlformats.org/officeDocument/2006/relationships/image" Target="../media/image248.png"/><Relationship Id="rId73" Type="http://schemas.openxmlformats.org/officeDocument/2006/relationships/customXml" Target="../ink/ink1509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522.xml"/><Relationship Id="rId101" Type="http://schemas.openxmlformats.org/officeDocument/2006/relationships/customXml" Target="../ink/ink1523.xml"/><Relationship Id="rId122" Type="http://schemas.openxmlformats.org/officeDocument/2006/relationships/image" Target="../media/image283.png"/><Relationship Id="rId4" Type="http://schemas.openxmlformats.org/officeDocument/2006/relationships/image" Target="../media/image2240.png"/><Relationship Id="rId9" Type="http://schemas.openxmlformats.org/officeDocument/2006/relationships/customXml" Target="../ink/ink1477.xml"/><Relationship Id="rId26" Type="http://schemas.openxmlformats.org/officeDocument/2006/relationships/image" Target="../media/image235.png"/><Relationship Id="rId47" Type="http://schemas.openxmlformats.org/officeDocument/2006/relationships/customXml" Target="../ink/ink1496.xml"/><Relationship Id="rId68" Type="http://schemas.openxmlformats.org/officeDocument/2006/relationships/image" Target="../media/image256.png"/><Relationship Id="rId89" Type="http://schemas.openxmlformats.org/officeDocument/2006/relationships/customXml" Target="../ink/ink1517.xml"/><Relationship Id="rId112" Type="http://schemas.openxmlformats.org/officeDocument/2006/relationships/image" Target="../media/image278.png"/><Relationship Id="rId133" Type="http://schemas.openxmlformats.org/officeDocument/2006/relationships/customXml" Target="../ink/ink1539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9.xml"/><Relationship Id="rId21" Type="http://schemas.openxmlformats.org/officeDocument/2006/relationships/customXml" Target="../ink/ink1551.xml"/><Relationship Id="rId42" Type="http://schemas.openxmlformats.org/officeDocument/2006/relationships/image" Target="../media/image243.png"/><Relationship Id="rId63" Type="http://schemas.openxmlformats.org/officeDocument/2006/relationships/customXml" Target="../ink/ink1572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07" Type="http://schemas.openxmlformats.org/officeDocument/2006/relationships/customXml" Target="../ink/ink1594.xml"/><Relationship Id="rId11" Type="http://schemas.openxmlformats.org/officeDocument/2006/relationships/customXml" Target="../ink/ink1546.xml"/><Relationship Id="rId32" Type="http://schemas.openxmlformats.org/officeDocument/2006/relationships/image" Target="../media/image238.png"/><Relationship Id="rId53" Type="http://schemas.openxmlformats.org/officeDocument/2006/relationships/customXml" Target="../ink/ink1567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1615.xml"/><Relationship Id="rId5" Type="http://schemas.openxmlformats.org/officeDocument/2006/relationships/customXml" Target="../ink/ink1543.xml"/><Relationship Id="rId95" Type="http://schemas.openxmlformats.org/officeDocument/2006/relationships/customXml" Target="../ink/ink1588.xml"/><Relationship Id="rId22" Type="http://schemas.openxmlformats.org/officeDocument/2006/relationships/image" Target="../media/image233.png"/><Relationship Id="rId27" Type="http://schemas.openxmlformats.org/officeDocument/2006/relationships/customXml" Target="../ink/ink1554.xml"/><Relationship Id="rId43" Type="http://schemas.openxmlformats.org/officeDocument/2006/relationships/customXml" Target="../ink/ink1562.xml"/><Relationship Id="rId48" Type="http://schemas.openxmlformats.org/officeDocument/2006/relationships/image" Target="../media/image246.png"/><Relationship Id="rId64" Type="http://schemas.openxmlformats.org/officeDocument/2006/relationships/image" Target="../media/image254.png"/><Relationship Id="rId69" Type="http://schemas.openxmlformats.org/officeDocument/2006/relationships/customXml" Target="../ink/ink1575.xml"/><Relationship Id="rId113" Type="http://schemas.openxmlformats.org/officeDocument/2006/relationships/customXml" Target="../ink/ink1597.xml"/><Relationship Id="rId118" Type="http://schemas.openxmlformats.org/officeDocument/2006/relationships/image" Target="../media/image281.png"/><Relationship Id="rId134" Type="http://schemas.openxmlformats.org/officeDocument/2006/relationships/image" Target="../media/image289.png"/><Relationship Id="rId139" Type="http://schemas.openxmlformats.org/officeDocument/2006/relationships/customXml" Target="../ink/ink1610.xml"/><Relationship Id="rId80" Type="http://schemas.openxmlformats.org/officeDocument/2006/relationships/image" Target="../media/image262.png"/><Relationship Id="rId85" Type="http://schemas.openxmlformats.org/officeDocument/2006/relationships/customXml" Target="../ink/ink1583.xml"/><Relationship Id="rId150" Type="http://schemas.openxmlformats.org/officeDocument/2006/relationships/image" Target="../media/image297.png"/><Relationship Id="rId12" Type="http://schemas.openxmlformats.org/officeDocument/2006/relationships/image" Target="../media/image228.png"/><Relationship Id="rId17" Type="http://schemas.openxmlformats.org/officeDocument/2006/relationships/customXml" Target="../ink/ink1549.xml"/><Relationship Id="rId33" Type="http://schemas.openxmlformats.org/officeDocument/2006/relationships/customXml" Target="../ink/ink1557.xml"/><Relationship Id="rId38" Type="http://schemas.openxmlformats.org/officeDocument/2006/relationships/image" Target="../media/image241.png"/><Relationship Id="rId59" Type="http://schemas.openxmlformats.org/officeDocument/2006/relationships/customXml" Target="../ink/ink1570.xml"/><Relationship Id="rId103" Type="http://schemas.openxmlformats.org/officeDocument/2006/relationships/customXml" Target="../ink/ink1592.xml"/><Relationship Id="rId108" Type="http://schemas.openxmlformats.org/officeDocument/2006/relationships/image" Target="../media/image276.png"/><Relationship Id="rId124" Type="http://schemas.openxmlformats.org/officeDocument/2006/relationships/image" Target="../media/image284.png"/><Relationship Id="rId129" Type="http://schemas.openxmlformats.org/officeDocument/2006/relationships/customXml" Target="../ink/ink1605.xml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578.xml"/><Relationship Id="rId91" Type="http://schemas.openxmlformats.org/officeDocument/2006/relationships/customXml" Target="../ink/ink1586.xml"/><Relationship Id="rId96" Type="http://schemas.openxmlformats.org/officeDocument/2006/relationships/image" Target="../media/image2700.png"/><Relationship Id="rId140" Type="http://schemas.openxmlformats.org/officeDocument/2006/relationships/image" Target="../media/image292.png"/><Relationship Id="rId145" Type="http://schemas.openxmlformats.org/officeDocument/2006/relationships/customXml" Target="../ink/ink161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23" Type="http://schemas.openxmlformats.org/officeDocument/2006/relationships/customXml" Target="../ink/ink1552.xml"/><Relationship Id="rId28" Type="http://schemas.openxmlformats.org/officeDocument/2006/relationships/image" Target="../media/image236.png"/><Relationship Id="rId49" Type="http://schemas.openxmlformats.org/officeDocument/2006/relationships/customXml" Target="../ink/ink1565.xml"/><Relationship Id="rId114" Type="http://schemas.openxmlformats.org/officeDocument/2006/relationships/image" Target="../media/image279.png"/><Relationship Id="rId119" Type="http://schemas.openxmlformats.org/officeDocument/2006/relationships/customXml" Target="../ink/ink1600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573.xml"/><Relationship Id="rId81" Type="http://schemas.openxmlformats.org/officeDocument/2006/relationships/customXml" Target="../ink/ink1581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608.xml"/><Relationship Id="rId151" Type="http://schemas.openxmlformats.org/officeDocument/2006/relationships/customXml" Target="../ink/ink1616.xml"/><Relationship Id="rId13" Type="http://schemas.openxmlformats.org/officeDocument/2006/relationships/customXml" Target="../ink/ink1547.xml"/><Relationship Id="rId18" Type="http://schemas.openxmlformats.org/officeDocument/2006/relationships/image" Target="../media/image231.png"/><Relationship Id="rId39" Type="http://schemas.openxmlformats.org/officeDocument/2006/relationships/customXml" Target="../ink/ink1560.xml"/><Relationship Id="rId109" Type="http://schemas.openxmlformats.org/officeDocument/2006/relationships/customXml" Target="../ink/ink1595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568.xml"/><Relationship Id="rId76" Type="http://schemas.openxmlformats.org/officeDocument/2006/relationships/image" Target="../media/image2600.png"/><Relationship Id="rId97" Type="http://schemas.openxmlformats.org/officeDocument/2006/relationships/customXml" Target="../ink/ink1589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603.xml"/><Relationship Id="rId141" Type="http://schemas.openxmlformats.org/officeDocument/2006/relationships/customXml" Target="../ink/ink1611.xml"/><Relationship Id="rId146" Type="http://schemas.openxmlformats.org/officeDocument/2006/relationships/image" Target="../media/image295.png"/><Relationship Id="rId7" Type="http://schemas.openxmlformats.org/officeDocument/2006/relationships/customXml" Target="../ink/ink1544.xml"/><Relationship Id="rId71" Type="http://schemas.openxmlformats.org/officeDocument/2006/relationships/customXml" Target="../ink/ink1576.xml"/><Relationship Id="rId92" Type="http://schemas.openxmlformats.org/officeDocument/2006/relationships/image" Target="../media/image268.png"/><Relationship Id="rId2" Type="http://schemas.openxmlformats.org/officeDocument/2006/relationships/notesSlide" Target="../notesSlides/notesSlide41.xml"/><Relationship Id="rId29" Type="http://schemas.openxmlformats.org/officeDocument/2006/relationships/customXml" Target="../ink/ink1555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563.xml"/><Relationship Id="rId66" Type="http://schemas.openxmlformats.org/officeDocument/2006/relationships/image" Target="../media/image255.png"/><Relationship Id="rId87" Type="http://schemas.openxmlformats.org/officeDocument/2006/relationships/customXml" Target="../ink/ink1584.xml"/><Relationship Id="rId110" Type="http://schemas.openxmlformats.org/officeDocument/2006/relationships/image" Target="../media/image277.png"/><Relationship Id="rId115" Type="http://schemas.openxmlformats.org/officeDocument/2006/relationships/customXml" Target="../ink/ink1598.xml"/><Relationship Id="rId131" Type="http://schemas.openxmlformats.org/officeDocument/2006/relationships/customXml" Target="../ink/ink1606.xml"/><Relationship Id="rId136" Type="http://schemas.openxmlformats.org/officeDocument/2006/relationships/image" Target="../media/image2900.png"/><Relationship Id="rId61" Type="http://schemas.openxmlformats.org/officeDocument/2006/relationships/customXml" Target="../ink/ink1571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9" Type="http://schemas.openxmlformats.org/officeDocument/2006/relationships/customXml" Target="../ink/ink1550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558.xml"/><Relationship Id="rId56" Type="http://schemas.openxmlformats.org/officeDocument/2006/relationships/image" Target="../media/image2500.png"/><Relationship Id="rId77" Type="http://schemas.openxmlformats.org/officeDocument/2006/relationships/customXml" Target="../ink/ink1579.xml"/><Relationship Id="rId100" Type="http://schemas.openxmlformats.org/officeDocument/2006/relationships/image" Target="../media/image272.png"/><Relationship Id="rId105" Type="http://schemas.openxmlformats.org/officeDocument/2006/relationships/customXml" Target="../ink/ink1593.xml"/><Relationship Id="rId126" Type="http://schemas.openxmlformats.org/officeDocument/2006/relationships/image" Target="../media/image285.png"/><Relationship Id="rId147" Type="http://schemas.openxmlformats.org/officeDocument/2006/relationships/customXml" Target="../ink/ink1614.xml"/><Relationship Id="rId8" Type="http://schemas.openxmlformats.org/officeDocument/2006/relationships/image" Target="../media/image226.png"/><Relationship Id="rId51" Type="http://schemas.openxmlformats.org/officeDocument/2006/relationships/customXml" Target="../ink/ink1566.xml"/><Relationship Id="rId72" Type="http://schemas.openxmlformats.org/officeDocument/2006/relationships/image" Target="../media/image258.png"/><Relationship Id="rId93" Type="http://schemas.openxmlformats.org/officeDocument/2006/relationships/customXml" Target="../ink/ink1587.xml"/><Relationship Id="rId98" Type="http://schemas.openxmlformats.org/officeDocument/2006/relationships/image" Target="../media/image271.png"/><Relationship Id="rId121" Type="http://schemas.openxmlformats.org/officeDocument/2006/relationships/customXml" Target="../ink/ink1601.xml"/><Relationship Id="rId142" Type="http://schemas.openxmlformats.org/officeDocument/2006/relationships/image" Target="../media/image293.png"/><Relationship Id="rId3" Type="http://schemas.openxmlformats.org/officeDocument/2006/relationships/customXml" Target="../ink/ink1542.xml"/><Relationship Id="rId25" Type="http://schemas.openxmlformats.org/officeDocument/2006/relationships/customXml" Target="../ink/ink1553.xml"/><Relationship Id="rId46" Type="http://schemas.openxmlformats.org/officeDocument/2006/relationships/image" Target="../media/image245.png"/><Relationship Id="rId67" Type="http://schemas.openxmlformats.org/officeDocument/2006/relationships/customXml" Target="../ink/ink1574.xml"/><Relationship Id="rId116" Type="http://schemas.openxmlformats.org/officeDocument/2006/relationships/image" Target="../media/image2800.png"/><Relationship Id="rId137" Type="http://schemas.openxmlformats.org/officeDocument/2006/relationships/customXml" Target="../ink/ink1609.xml"/><Relationship Id="rId20" Type="http://schemas.openxmlformats.org/officeDocument/2006/relationships/image" Target="../media/image232.png"/><Relationship Id="rId41" Type="http://schemas.openxmlformats.org/officeDocument/2006/relationships/customXml" Target="../ink/ink1561.xml"/><Relationship Id="rId62" Type="http://schemas.openxmlformats.org/officeDocument/2006/relationships/image" Target="../media/image253.png"/><Relationship Id="rId83" Type="http://schemas.openxmlformats.org/officeDocument/2006/relationships/customXml" Target="../ink/ink1582.xml"/><Relationship Id="rId88" Type="http://schemas.openxmlformats.org/officeDocument/2006/relationships/image" Target="../media/image266.png"/><Relationship Id="rId111" Type="http://schemas.openxmlformats.org/officeDocument/2006/relationships/customXml" Target="../ink/ink1596.xml"/><Relationship Id="rId132" Type="http://schemas.openxmlformats.org/officeDocument/2006/relationships/image" Target="../media/image288.png"/><Relationship Id="rId153" Type="http://schemas.openxmlformats.org/officeDocument/2006/relationships/customXml" Target="../ink/ink1617.xml"/><Relationship Id="rId15" Type="http://schemas.openxmlformats.org/officeDocument/2006/relationships/customXml" Target="../ink/ink1548.xml"/><Relationship Id="rId36" Type="http://schemas.openxmlformats.org/officeDocument/2006/relationships/image" Target="../media/image2400.png"/><Relationship Id="rId57" Type="http://schemas.openxmlformats.org/officeDocument/2006/relationships/customXml" Target="../ink/ink1569.xml"/><Relationship Id="rId106" Type="http://schemas.openxmlformats.org/officeDocument/2006/relationships/image" Target="../media/image275.png"/><Relationship Id="rId127" Type="http://schemas.openxmlformats.org/officeDocument/2006/relationships/customXml" Target="../ink/ink1604.xml"/><Relationship Id="rId10" Type="http://schemas.openxmlformats.org/officeDocument/2006/relationships/image" Target="../media/image227.png"/><Relationship Id="rId31" Type="http://schemas.openxmlformats.org/officeDocument/2006/relationships/customXml" Target="../ink/ink1556.xml"/><Relationship Id="rId52" Type="http://schemas.openxmlformats.org/officeDocument/2006/relationships/image" Target="../media/image248.png"/><Relationship Id="rId73" Type="http://schemas.openxmlformats.org/officeDocument/2006/relationships/customXml" Target="../ink/ink1577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590.xml"/><Relationship Id="rId101" Type="http://schemas.openxmlformats.org/officeDocument/2006/relationships/customXml" Target="../ink/ink1591.xml"/><Relationship Id="rId122" Type="http://schemas.openxmlformats.org/officeDocument/2006/relationships/image" Target="../media/image283.png"/><Relationship Id="rId143" Type="http://schemas.openxmlformats.org/officeDocument/2006/relationships/customXml" Target="../ink/ink1612.xml"/><Relationship Id="rId148" Type="http://schemas.openxmlformats.org/officeDocument/2006/relationships/image" Target="../media/image296.png"/><Relationship Id="rId4" Type="http://schemas.openxmlformats.org/officeDocument/2006/relationships/image" Target="../media/image2240.png"/><Relationship Id="rId9" Type="http://schemas.openxmlformats.org/officeDocument/2006/relationships/customXml" Target="../ink/ink1545.xml"/><Relationship Id="rId26" Type="http://schemas.openxmlformats.org/officeDocument/2006/relationships/image" Target="../media/image235.png"/><Relationship Id="rId47" Type="http://schemas.openxmlformats.org/officeDocument/2006/relationships/customXml" Target="../ink/ink1564.xml"/><Relationship Id="rId68" Type="http://schemas.openxmlformats.org/officeDocument/2006/relationships/image" Target="../media/image256.png"/><Relationship Id="rId89" Type="http://schemas.openxmlformats.org/officeDocument/2006/relationships/customXml" Target="../ink/ink1585.xml"/><Relationship Id="rId112" Type="http://schemas.openxmlformats.org/officeDocument/2006/relationships/image" Target="../media/image278.png"/><Relationship Id="rId133" Type="http://schemas.openxmlformats.org/officeDocument/2006/relationships/customXml" Target="../ink/ink1607.xml"/><Relationship Id="rId154" Type="http://schemas.openxmlformats.org/officeDocument/2006/relationships/image" Target="../media/image299.png"/><Relationship Id="rId16" Type="http://schemas.openxmlformats.org/officeDocument/2006/relationships/image" Target="../media/image2300.png"/><Relationship Id="rId37" Type="http://schemas.openxmlformats.org/officeDocument/2006/relationships/customXml" Target="../ink/ink1559.xml"/><Relationship Id="rId58" Type="http://schemas.openxmlformats.org/officeDocument/2006/relationships/image" Target="../media/image251.png"/><Relationship Id="rId79" Type="http://schemas.openxmlformats.org/officeDocument/2006/relationships/customXml" Target="../ink/ink1580.xml"/><Relationship Id="rId102" Type="http://schemas.openxmlformats.org/officeDocument/2006/relationships/image" Target="../media/image273.png"/><Relationship Id="rId123" Type="http://schemas.openxmlformats.org/officeDocument/2006/relationships/customXml" Target="../ink/ink1602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5.xml"/><Relationship Id="rId21" Type="http://schemas.openxmlformats.org/officeDocument/2006/relationships/customXml" Target="../ink/ink1627.xml"/><Relationship Id="rId42" Type="http://schemas.openxmlformats.org/officeDocument/2006/relationships/image" Target="../media/image243.png"/><Relationship Id="rId63" Type="http://schemas.openxmlformats.org/officeDocument/2006/relationships/customXml" Target="../ink/ink1648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59" Type="http://schemas.openxmlformats.org/officeDocument/2006/relationships/customXml" Target="../ink/ink1696.xml"/><Relationship Id="rId107" Type="http://schemas.openxmlformats.org/officeDocument/2006/relationships/customXml" Target="../ink/ink1670.xml"/><Relationship Id="rId11" Type="http://schemas.openxmlformats.org/officeDocument/2006/relationships/customXml" Target="../ink/ink1622.xml"/><Relationship Id="rId32" Type="http://schemas.openxmlformats.org/officeDocument/2006/relationships/image" Target="../media/image238.png"/><Relationship Id="rId53" Type="http://schemas.openxmlformats.org/officeDocument/2006/relationships/customXml" Target="../ink/ink1643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1691.xml"/><Relationship Id="rId5" Type="http://schemas.openxmlformats.org/officeDocument/2006/relationships/customXml" Target="../ink/ink1619.xml"/><Relationship Id="rId95" Type="http://schemas.openxmlformats.org/officeDocument/2006/relationships/customXml" Target="../ink/ink1664.xml"/><Relationship Id="rId160" Type="http://schemas.openxmlformats.org/officeDocument/2006/relationships/image" Target="../media/image302.png"/><Relationship Id="rId22" Type="http://schemas.openxmlformats.org/officeDocument/2006/relationships/image" Target="../media/image233.png"/><Relationship Id="rId43" Type="http://schemas.openxmlformats.org/officeDocument/2006/relationships/customXml" Target="../ink/ink1638.xml"/><Relationship Id="rId64" Type="http://schemas.openxmlformats.org/officeDocument/2006/relationships/image" Target="../media/image254.png"/><Relationship Id="rId118" Type="http://schemas.openxmlformats.org/officeDocument/2006/relationships/image" Target="../media/image281.png"/><Relationship Id="rId139" Type="http://schemas.openxmlformats.org/officeDocument/2006/relationships/customXml" Target="../ink/ink1686.xml"/><Relationship Id="rId85" Type="http://schemas.openxmlformats.org/officeDocument/2006/relationships/customXml" Target="../ink/ink1659.xml"/><Relationship Id="rId150" Type="http://schemas.openxmlformats.org/officeDocument/2006/relationships/image" Target="../media/image297.png"/><Relationship Id="rId12" Type="http://schemas.openxmlformats.org/officeDocument/2006/relationships/image" Target="../media/image228.png"/><Relationship Id="rId17" Type="http://schemas.openxmlformats.org/officeDocument/2006/relationships/customXml" Target="../ink/ink1625.xml"/><Relationship Id="rId33" Type="http://schemas.openxmlformats.org/officeDocument/2006/relationships/customXml" Target="../ink/ink1633.xml"/><Relationship Id="rId38" Type="http://schemas.openxmlformats.org/officeDocument/2006/relationships/image" Target="../media/image241.png"/><Relationship Id="rId59" Type="http://schemas.openxmlformats.org/officeDocument/2006/relationships/customXml" Target="../ink/ink1646.xml"/><Relationship Id="rId103" Type="http://schemas.openxmlformats.org/officeDocument/2006/relationships/customXml" Target="../ink/ink1668.xml"/><Relationship Id="rId108" Type="http://schemas.openxmlformats.org/officeDocument/2006/relationships/image" Target="../media/image276.png"/><Relationship Id="rId124" Type="http://schemas.openxmlformats.org/officeDocument/2006/relationships/image" Target="../media/image284.png"/><Relationship Id="rId129" Type="http://schemas.openxmlformats.org/officeDocument/2006/relationships/customXml" Target="../ink/ink1681.xml"/><Relationship Id="rId54" Type="http://schemas.openxmlformats.org/officeDocument/2006/relationships/image" Target="../media/image249.png"/><Relationship Id="rId70" Type="http://schemas.openxmlformats.org/officeDocument/2006/relationships/image" Target="../media/image257.png"/><Relationship Id="rId75" Type="http://schemas.openxmlformats.org/officeDocument/2006/relationships/customXml" Target="../ink/ink1654.xml"/><Relationship Id="rId91" Type="http://schemas.openxmlformats.org/officeDocument/2006/relationships/customXml" Target="../ink/ink1662.xml"/><Relationship Id="rId96" Type="http://schemas.openxmlformats.org/officeDocument/2006/relationships/image" Target="../media/image2700.png"/><Relationship Id="rId140" Type="http://schemas.openxmlformats.org/officeDocument/2006/relationships/image" Target="../media/image292.png"/><Relationship Id="rId145" Type="http://schemas.openxmlformats.org/officeDocument/2006/relationships/customXml" Target="../ink/ink1689.xml"/><Relationship Id="rId161" Type="http://schemas.openxmlformats.org/officeDocument/2006/relationships/customXml" Target="../ink/ink1697.xml"/><Relationship Id="rId166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5.png"/><Relationship Id="rId23" Type="http://schemas.openxmlformats.org/officeDocument/2006/relationships/customXml" Target="../ink/ink1628.xml"/><Relationship Id="rId28" Type="http://schemas.openxmlformats.org/officeDocument/2006/relationships/image" Target="../media/image236.png"/><Relationship Id="rId49" Type="http://schemas.openxmlformats.org/officeDocument/2006/relationships/customXml" Target="../ink/ink1641.xml"/><Relationship Id="rId114" Type="http://schemas.openxmlformats.org/officeDocument/2006/relationships/image" Target="../media/image279.png"/><Relationship Id="rId119" Type="http://schemas.openxmlformats.org/officeDocument/2006/relationships/customXml" Target="../ink/ink1676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649.xml"/><Relationship Id="rId81" Type="http://schemas.openxmlformats.org/officeDocument/2006/relationships/customXml" Target="../ink/ink1657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684.xml"/><Relationship Id="rId151" Type="http://schemas.openxmlformats.org/officeDocument/2006/relationships/customXml" Target="../ink/ink1692.xml"/><Relationship Id="rId156" Type="http://schemas.openxmlformats.org/officeDocument/2006/relationships/image" Target="../media/image3000.png"/><Relationship Id="rId13" Type="http://schemas.openxmlformats.org/officeDocument/2006/relationships/customXml" Target="../ink/ink1623.xml"/><Relationship Id="rId18" Type="http://schemas.openxmlformats.org/officeDocument/2006/relationships/image" Target="../media/image231.png"/><Relationship Id="rId39" Type="http://schemas.openxmlformats.org/officeDocument/2006/relationships/customXml" Target="../ink/ink1636.xml"/><Relationship Id="rId109" Type="http://schemas.openxmlformats.org/officeDocument/2006/relationships/customXml" Target="../ink/ink1671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644.xml"/><Relationship Id="rId76" Type="http://schemas.openxmlformats.org/officeDocument/2006/relationships/image" Target="../media/image2600.png"/><Relationship Id="rId97" Type="http://schemas.openxmlformats.org/officeDocument/2006/relationships/customXml" Target="../ink/ink1665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679.xml"/><Relationship Id="rId141" Type="http://schemas.openxmlformats.org/officeDocument/2006/relationships/customXml" Target="../ink/ink1687.xml"/><Relationship Id="rId146" Type="http://schemas.openxmlformats.org/officeDocument/2006/relationships/image" Target="../media/image295.png"/><Relationship Id="rId167" Type="http://schemas.openxmlformats.org/officeDocument/2006/relationships/customXml" Target="../ink/ink1700.xml"/><Relationship Id="rId7" Type="http://schemas.openxmlformats.org/officeDocument/2006/relationships/customXml" Target="../ink/ink1620.xml"/><Relationship Id="rId71" Type="http://schemas.openxmlformats.org/officeDocument/2006/relationships/customXml" Target="../ink/ink1652.xml"/><Relationship Id="rId92" Type="http://schemas.openxmlformats.org/officeDocument/2006/relationships/image" Target="../media/image268.png"/><Relationship Id="rId162" Type="http://schemas.openxmlformats.org/officeDocument/2006/relationships/image" Target="../media/image303.png"/><Relationship Id="rId2" Type="http://schemas.openxmlformats.org/officeDocument/2006/relationships/notesSlide" Target="../notesSlides/notesSlide42.xml"/><Relationship Id="rId29" Type="http://schemas.openxmlformats.org/officeDocument/2006/relationships/customXml" Target="../ink/ink1631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639.xml"/><Relationship Id="rId66" Type="http://schemas.openxmlformats.org/officeDocument/2006/relationships/image" Target="../media/image255.png"/><Relationship Id="rId87" Type="http://schemas.openxmlformats.org/officeDocument/2006/relationships/customXml" Target="../ink/ink1660.xml"/><Relationship Id="rId110" Type="http://schemas.openxmlformats.org/officeDocument/2006/relationships/image" Target="../media/image277.png"/><Relationship Id="rId115" Type="http://schemas.openxmlformats.org/officeDocument/2006/relationships/customXml" Target="../ink/ink1674.xml"/><Relationship Id="rId131" Type="http://schemas.openxmlformats.org/officeDocument/2006/relationships/customXml" Target="../ink/ink1682.xml"/><Relationship Id="rId136" Type="http://schemas.openxmlformats.org/officeDocument/2006/relationships/image" Target="../media/image2900.png"/><Relationship Id="rId157" Type="http://schemas.openxmlformats.org/officeDocument/2006/relationships/customXml" Target="../ink/ink1695.xml"/><Relationship Id="rId61" Type="http://schemas.openxmlformats.org/officeDocument/2006/relationships/customXml" Target="../ink/ink1647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9" Type="http://schemas.openxmlformats.org/officeDocument/2006/relationships/customXml" Target="../ink/ink1626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634.xml"/><Relationship Id="rId56" Type="http://schemas.openxmlformats.org/officeDocument/2006/relationships/image" Target="../media/image2500.png"/><Relationship Id="rId77" Type="http://schemas.openxmlformats.org/officeDocument/2006/relationships/customXml" Target="../ink/ink1655.xml"/><Relationship Id="rId100" Type="http://schemas.openxmlformats.org/officeDocument/2006/relationships/image" Target="../media/image272.png"/><Relationship Id="rId105" Type="http://schemas.openxmlformats.org/officeDocument/2006/relationships/customXml" Target="../ink/ink1669.xml"/><Relationship Id="rId126" Type="http://schemas.openxmlformats.org/officeDocument/2006/relationships/image" Target="../media/image285.png"/><Relationship Id="rId147" Type="http://schemas.openxmlformats.org/officeDocument/2006/relationships/customXml" Target="../ink/ink1690.xml"/><Relationship Id="rId168" Type="http://schemas.openxmlformats.org/officeDocument/2006/relationships/image" Target="../media/image306.png"/><Relationship Id="rId8" Type="http://schemas.openxmlformats.org/officeDocument/2006/relationships/image" Target="../media/image226.png"/><Relationship Id="rId51" Type="http://schemas.openxmlformats.org/officeDocument/2006/relationships/customXml" Target="../ink/ink1642.xml"/><Relationship Id="rId72" Type="http://schemas.openxmlformats.org/officeDocument/2006/relationships/image" Target="../media/image258.png"/><Relationship Id="rId93" Type="http://schemas.openxmlformats.org/officeDocument/2006/relationships/customXml" Target="../ink/ink1663.xml"/><Relationship Id="rId98" Type="http://schemas.openxmlformats.org/officeDocument/2006/relationships/image" Target="../media/image271.png"/><Relationship Id="rId121" Type="http://schemas.openxmlformats.org/officeDocument/2006/relationships/customXml" Target="../ink/ink1677.xml"/><Relationship Id="rId142" Type="http://schemas.openxmlformats.org/officeDocument/2006/relationships/image" Target="../media/image293.png"/><Relationship Id="rId163" Type="http://schemas.openxmlformats.org/officeDocument/2006/relationships/customXml" Target="../ink/ink1698.xml"/><Relationship Id="rId3" Type="http://schemas.openxmlformats.org/officeDocument/2006/relationships/customXml" Target="../ink/ink1618.xml"/><Relationship Id="rId25" Type="http://schemas.openxmlformats.org/officeDocument/2006/relationships/customXml" Target="../ink/ink1629.xml"/><Relationship Id="rId46" Type="http://schemas.openxmlformats.org/officeDocument/2006/relationships/image" Target="../media/image245.png"/><Relationship Id="rId67" Type="http://schemas.openxmlformats.org/officeDocument/2006/relationships/customXml" Target="../ink/ink1650.xml"/><Relationship Id="rId116" Type="http://schemas.openxmlformats.org/officeDocument/2006/relationships/image" Target="../media/image2800.png"/><Relationship Id="rId137" Type="http://schemas.openxmlformats.org/officeDocument/2006/relationships/customXml" Target="../ink/ink1685.xml"/><Relationship Id="rId158" Type="http://schemas.openxmlformats.org/officeDocument/2006/relationships/image" Target="../media/image301.png"/><Relationship Id="rId20" Type="http://schemas.openxmlformats.org/officeDocument/2006/relationships/image" Target="../media/image232.png"/><Relationship Id="rId41" Type="http://schemas.openxmlformats.org/officeDocument/2006/relationships/customXml" Target="../ink/ink1637.xml"/><Relationship Id="rId62" Type="http://schemas.openxmlformats.org/officeDocument/2006/relationships/image" Target="../media/image253.png"/><Relationship Id="rId83" Type="http://schemas.openxmlformats.org/officeDocument/2006/relationships/customXml" Target="../ink/ink1658.xml"/><Relationship Id="rId88" Type="http://schemas.openxmlformats.org/officeDocument/2006/relationships/image" Target="../media/image266.png"/><Relationship Id="rId111" Type="http://schemas.openxmlformats.org/officeDocument/2006/relationships/customXml" Target="../ink/ink1672.xml"/><Relationship Id="rId132" Type="http://schemas.openxmlformats.org/officeDocument/2006/relationships/image" Target="../media/image288.png"/><Relationship Id="rId153" Type="http://schemas.openxmlformats.org/officeDocument/2006/relationships/customXml" Target="../ink/ink1693.xml"/><Relationship Id="rId15" Type="http://schemas.openxmlformats.org/officeDocument/2006/relationships/customXml" Target="../ink/ink1624.xml"/><Relationship Id="rId36" Type="http://schemas.openxmlformats.org/officeDocument/2006/relationships/image" Target="../media/image2400.png"/><Relationship Id="rId57" Type="http://schemas.openxmlformats.org/officeDocument/2006/relationships/customXml" Target="../ink/ink1645.xml"/><Relationship Id="rId106" Type="http://schemas.openxmlformats.org/officeDocument/2006/relationships/image" Target="../media/image275.png"/><Relationship Id="rId127" Type="http://schemas.openxmlformats.org/officeDocument/2006/relationships/customXml" Target="../ink/ink1680.xml"/><Relationship Id="rId10" Type="http://schemas.openxmlformats.org/officeDocument/2006/relationships/image" Target="../media/image227.png"/><Relationship Id="rId31" Type="http://schemas.openxmlformats.org/officeDocument/2006/relationships/customXml" Target="../ink/ink1632.xml"/><Relationship Id="rId52" Type="http://schemas.openxmlformats.org/officeDocument/2006/relationships/image" Target="../media/image248.png"/><Relationship Id="rId73" Type="http://schemas.openxmlformats.org/officeDocument/2006/relationships/customXml" Target="../ink/ink1653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666.xml"/><Relationship Id="rId101" Type="http://schemas.openxmlformats.org/officeDocument/2006/relationships/customXml" Target="../ink/ink1667.xml"/><Relationship Id="rId122" Type="http://schemas.openxmlformats.org/officeDocument/2006/relationships/image" Target="../media/image283.png"/><Relationship Id="rId143" Type="http://schemas.openxmlformats.org/officeDocument/2006/relationships/customXml" Target="../ink/ink1688.xml"/><Relationship Id="rId148" Type="http://schemas.openxmlformats.org/officeDocument/2006/relationships/image" Target="../media/image296.png"/><Relationship Id="rId164" Type="http://schemas.openxmlformats.org/officeDocument/2006/relationships/image" Target="../media/image304.png"/><Relationship Id="rId4" Type="http://schemas.openxmlformats.org/officeDocument/2006/relationships/image" Target="../media/image2240.png"/><Relationship Id="rId9" Type="http://schemas.openxmlformats.org/officeDocument/2006/relationships/customXml" Target="../ink/ink1621.xml"/><Relationship Id="rId26" Type="http://schemas.openxmlformats.org/officeDocument/2006/relationships/image" Target="../media/image235.png"/><Relationship Id="rId47" Type="http://schemas.openxmlformats.org/officeDocument/2006/relationships/customXml" Target="../ink/ink1640.xml"/><Relationship Id="rId68" Type="http://schemas.openxmlformats.org/officeDocument/2006/relationships/image" Target="../media/image256.png"/><Relationship Id="rId89" Type="http://schemas.openxmlformats.org/officeDocument/2006/relationships/customXml" Target="../ink/ink1661.xml"/><Relationship Id="rId112" Type="http://schemas.openxmlformats.org/officeDocument/2006/relationships/image" Target="../media/image278.png"/><Relationship Id="rId133" Type="http://schemas.openxmlformats.org/officeDocument/2006/relationships/customXml" Target="../ink/ink1683.xml"/><Relationship Id="rId154" Type="http://schemas.openxmlformats.org/officeDocument/2006/relationships/image" Target="../media/image299.png"/><Relationship Id="rId16" Type="http://schemas.openxmlformats.org/officeDocument/2006/relationships/image" Target="../media/image2300.png"/><Relationship Id="rId37" Type="http://schemas.openxmlformats.org/officeDocument/2006/relationships/customXml" Target="../ink/ink1635.xml"/><Relationship Id="rId58" Type="http://schemas.openxmlformats.org/officeDocument/2006/relationships/image" Target="../media/image251.png"/><Relationship Id="rId79" Type="http://schemas.openxmlformats.org/officeDocument/2006/relationships/customXml" Target="../ink/ink1656.xml"/><Relationship Id="rId102" Type="http://schemas.openxmlformats.org/officeDocument/2006/relationships/image" Target="../media/image273.png"/><Relationship Id="rId123" Type="http://schemas.openxmlformats.org/officeDocument/2006/relationships/customXml" Target="../ink/ink1678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Relationship Id="rId165" Type="http://schemas.openxmlformats.org/officeDocument/2006/relationships/customXml" Target="../ink/ink1699.xml"/><Relationship Id="rId27" Type="http://schemas.openxmlformats.org/officeDocument/2006/relationships/customXml" Target="../ink/ink1630.xml"/><Relationship Id="rId48" Type="http://schemas.openxmlformats.org/officeDocument/2006/relationships/image" Target="../media/image246.png"/><Relationship Id="rId69" Type="http://schemas.openxmlformats.org/officeDocument/2006/relationships/customXml" Target="../ink/ink1651.xml"/><Relationship Id="rId113" Type="http://schemas.openxmlformats.org/officeDocument/2006/relationships/customXml" Target="../ink/ink1673.xml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155" Type="http://schemas.openxmlformats.org/officeDocument/2006/relationships/customXml" Target="../ink/ink1694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8.xml"/><Relationship Id="rId21" Type="http://schemas.openxmlformats.org/officeDocument/2006/relationships/customXml" Target="../ink/ink1710.xml"/><Relationship Id="rId42" Type="http://schemas.openxmlformats.org/officeDocument/2006/relationships/image" Target="../media/image243.png"/><Relationship Id="rId63" Type="http://schemas.openxmlformats.org/officeDocument/2006/relationships/customXml" Target="../ink/ink1731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59" Type="http://schemas.openxmlformats.org/officeDocument/2006/relationships/customXml" Target="../ink/ink1779.xml"/><Relationship Id="rId170" Type="http://schemas.openxmlformats.org/officeDocument/2006/relationships/image" Target="../media/image307.png"/><Relationship Id="rId107" Type="http://schemas.openxmlformats.org/officeDocument/2006/relationships/customXml" Target="../ink/ink1753.xml"/><Relationship Id="rId11" Type="http://schemas.openxmlformats.org/officeDocument/2006/relationships/customXml" Target="../ink/ink1705.xml"/><Relationship Id="rId32" Type="http://schemas.openxmlformats.org/officeDocument/2006/relationships/image" Target="../media/image238.png"/><Relationship Id="rId53" Type="http://schemas.openxmlformats.org/officeDocument/2006/relationships/customXml" Target="../ink/ink1726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1774.xml"/><Relationship Id="rId5" Type="http://schemas.openxmlformats.org/officeDocument/2006/relationships/customXml" Target="../ink/ink1702.xml"/><Relationship Id="rId95" Type="http://schemas.openxmlformats.org/officeDocument/2006/relationships/customXml" Target="../ink/ink1747.xml"/><Relationship Id="rId160" Type="http://schemas.openxmlformats.org/officeDocument/2006/relationships/image" Target="../media/image302.png"/><Relationship Id="rId181" Type="http://schemas.openxmlformats.org/officeDocument/2006/relationships/customXml" Target="../ink/ink1790.xml"/><Relationship Id="rId22" Type="http://schemas.openxmlformats.org/officeDocument/2006/relationships/image" Target="../media/image233.png"/><Relationship Id="rId43" Type="http://schemas.openxmlformats.org/officeDocument/2006/relationships/customXml" Target="../ink/ink1721.xml"/><Relationship Id="rId64" Type="http://schemas.openxmlformats.org/officeDocument/2006/relationships/image" Target="../media/image254.png"/><Relationship Id="rId118" Type="http://schemas.openxmlformats.org/officeDocument/2006/relationships/image" Target="../media/image281.png"/><Relationship Id="rId139" Type="http://schemas.openxmlformats.org/officeDocument/2006/relationships/customXml" Target="../ink/ink1769.xml"/><Relationship Id="rId85" Type="http://schemas.openxmlformats.org/officeDocument/2006/relationships/customXml" Target="../ink/ink1742.xml"/><Relationship Id="rId150" Type="http://schemas.openxmlformats.org/officeDocument/2006/relationships/image" Target="../media/image297.png"/><Relationship Id="rId171" Type="http://schemas.openxmlformats.org/officeDocument/2006/relationships/customXml" Target="../ink/ink1785.xml"/><Relationship Id="rId12" Type="http://schemas.openxmlformats.org/officeDocument/2006/relationships/image" Target="../media/image228.png"/><Relationship Id="rId33" Type="http://schemas.openxmlformats.org/officeDocument/2006/relationships/customXml" Target="../ink/ink1716.xml"/><Relationship Id="rId108" Type="http://schemas.openxmlformats.org/officeDocument/2006/relationships/image" Target="../media/image276.png"/><Relationship Id="rId129" Type="http://schemas.openxmlformats.org/officeDocument/2006/relationships/customXml" Target="../ink/ink1764.xml"/><Relationship Id="rId54" Type="http://schemas.openxmlformats.org/officeDocument/2006/relationships/image" Target="../media/image249.png"/><Relationship Id="rId75" Type="http://schemas.openxmlformats.org/officeDocument/2006/relationships/customXml" Target="../ink/ink1737.xml"/><Relationship Id="rId96" Type="http://schemas.openxmlformats.org/officeDocument/2006/relationships/image" Target="../media/image2700.png"/><Relationship Id="rId140" Type="http://schemas.openxmlformats.org/officeDocument/2006/relationships/image" Target="../media/image292.png"/><Relationship Id="rId161" Type="http://schemas.openxmlformats.org/officeDocument/2006/relationships/customXml" Target="../ink/ink1780.xml"/><Relationship Id="rId182" Type="http://schemas.openxmlformats.org/officeDocument/2006/relationships/image" Target="../media/image313.png"/><Relationship Id="rId6" Type="http://schemas.openxmlformats.org/officeDocument/2006/relationships/image" Target="../media/image225.png"/><Relationship Id="rId23" Type="http://schemas.openxmlformats.org/officeDocument/2006/relationships/customXml" Target="../ink/ink1711.xml"/><Relationship Id="rId119" Type="http://schemas.openxmlformats.org/officeDocument/2006/relationships/customXml" Target="../ink/ink1759.xml"/><Relationship Id="rId44" Type="http://schemas.openxmlformats.org/officeDocument/2006/relationships/image" Target="../media/image244.png"/><Relationship Id="rId60" Type="http://schemas.openxmlformats.org/officeDocument/2006/relationships/image" Target="../media/image252.png"/><Relationship Id="rId65" Type="http://schemas.openxmlformats.org/officeDocument/2006/relationships/customXml" Target="../ink/ink1732.xml"/><Relationship Id="rId81" Type="http://schemas.openxmlformats.org/officeDocument/2006/relationships/customXml" Target="../ink/ink1740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35" Type="http://schemas.openxmlformats.org/officeDocument/2006/relationships/customXml" Target="../ink/ink1767.xml"/><Relationship Id="rId151" Type="http://schemas.openxmlformats.org/officeDocument/2006/relationships/customXml" Target="../ink/ink1775.xml"/><Relationship Id="rId156" Type="http://schemas.openxmlformats.org/officeDocument/2006/relationships/image" Target="../media/image3000.png"/><Relationship Id="rId177" Type="http://schemas.openxmlformats.org/officeDocument/2006/relationships/customXml" Target="../ink/ink1788.xml"/><Relationship Id="rId172" Type="http://schemas.openxmlformats.org/officeDocument/2006/relationships/image" Target="../media/image308.png"/><Relationship Id="rId13" Type="http://schemas.openxmlformats.org/officeDocument/2006/relationships/customXml" Target="../ink/ink1706.xml"/><Relationship Id="rId18" Type="http://schemas.openxmlformats.org/officeDocument/2006/relationships/image" Target="../media/image231.png"/><Relationship Id="rId39" Type="http://schemas.openxmlformats.org/officeDocument/2006/relationships/customXml" Target="../ink/ink1719.xml"/><Relationship Id="rId109" Type="http://schemas.openxmlformats.org/officeDocument/2006/relationships/customXml" Target="../ink/ink1754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1727.xml"/><Relationship Id="rId76" Type="http://schemas.openxmlformats.org/officeDocument/2006/relationships/image" Target="../media/image2600.png"/><Relationship Id="rId97" Type="http://schemas.openxmlformats.org/officeDocument/2006/relationships/customXml" Target="../ink/ink1748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1762.xml"/><Relationship Id="rId141" Type="http://schemas.openxmlformats.org/officeDocument/2006/relationships/customXml" Target="../ink/ink1770.xml"/><Relationship Id="rId146" Type="http://schemas.openxmlformats.org/officeDocument/2006/relationships/image" Target="../media/image295.png"/><Relationship Id="rId167" Type="http://schemas.openxmlformats.org/officeDocument/2006/relationships/customXml" Target="../ink/ink1783.xml"/><Relationship Id="rId7" Type="http://schemas.openxmlformats.org/officeDocument/2006/relationships/customXml" Target="../ink/ink1703.xml"/><Relationship Id="rId71" Type="http://schemas.openxmlformats.org/officeDocument/2006/relationships/customXml" Target="../ink/ink1735.xml"/><Relationship Id="rId92" Type="http://schemas.openxmlformats.org/officeDocument/2006/relationships/image" Target="../media/image268.png"/><Relationship Id="rId162" Type="http://schemas.openxmlformats.org/officeDocument/2006/relationships/image" Target="../media/image303.png"/><Relationship Id="rId183" Type="http://schemas.openxmlformats.org/officeDocument/2006/relationships/customXml" Target="../ink/ink1791.xml"/><Relationship Id="rId2" Type="http://schemas.openxmlformats.org/officeDocument/2006/relationships/notesSlide" Target="../notesSlides/notesSlide43.xml"/><Relationship Id="rId29" Type="http://schemas.openxmlformats.org/officeDocument/2006/relationships/customXml" Target="../ink/ink1714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1722.xml"/><Relationship Id="rId66" Type="http://schemas.openxmlformats.org/officeDocument/2006/relationships/image" Target="../media/image255.png"/><Relationship Id="rId87" Type="http://schemas.openxmlformats.org/officeDocument/2006/relationships/customXml" Target="../ink/ink1743.xml"/><Relationship Id="rId110" Type="http://schemas.openxmlformats.org/officeDocument/2006/relationships/image" Target="../media/image277.png"/><Relationship Id="rId115" Type="http://schemas.openxmlformats.org/officeDocument/2006/relationships/customXml" Target="../ink/ink1757.xml"/><Relationship Id="rId131" Type="http://schemas.openxmlformats.org/officeDocument/2006/relationships/customXml" Target="../ink/ink1765.xml"/><Relationship Id="rId136" Type="http://schemas.openxmlformats.org/officeDocument/2006/relationships/image" Target="../media/image2900.png"/><Relationship Id="rId157" Type="http://schemas.openxmlformats.org/officeDocument/2006/relationships/customXml" Target="../ink/ink1778.xml"/><Relationship Id="rId178" Type="http://schemas.openxmlformats.org/officeDocument/2006/relationships/image" Target="../media/image3110.png"/><Relationship Id="rId61" Type="http://schemas.openxmlformats.org/officeDocument/2006/relationships/customXml" Target="../ink/ink1730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73" Type="http://schemas.openxmlformats.org/officeDocument/2006/relationships/customXml" Target="../ink/ink1786.xml"/><Relationship Id="rId19" Type="http://schemas.openxmlformats.org/officeDocument/2006/relationships/customXml" Target="../ink/ink1709.xml"/><Relationship Id="rId14" Type="http://schemas.openxmlformats.org/officeDocument/2006/relationships/image" Target="../media/image229.png"/><Relationship Id="rId30" Type="http://schemas.openxmlformats.org/officeDocument/2006/relationships/image" Target="../media/image237.png"/><Relationship Id="rId35" Type="http://schemas.openxmlformats.org/officeDocument/2006/relationships/customXml" Target="../ink/ink1717.xml"/><Relationship Id="rId56" Type="http://schemas.openxmlformats.org/officeDocument/2006/relationships/image" Target="../media/image2500.png"/><Relationship Id="rId77" Type="http://schemas.openxmlformats.org/officeDocument/2006/relationships/customXml" Target="../ink/ink1738.xml"/><Relationship Id="rId100" Type="http://schemas.openxmlformats.org/officeDocument/2006/relationships/image" Target="../media/image272.png"/><Relationship Id="rId105" Type="http://schemas.openxmlformats.org/officeDocument/2006/relationships/customXml" Target="../ink/ink1752.xml"/><Relationship Id="rId126" Type="http://schemas.openxmlformats.org/officeDocument/2006/relationships/image" Target="../media/image285.png"/><Relationship Id="rId147" Type="http://schemas.openxmlformats.org/officeDocument/2006/relationships/customXml" Target="../ink/ink1773.xml"/><Relationship Id="rId168" Type="http://schemas.openxmlformats.org/officeDocument/2006/relationships/image" Target="../media/image306.png"/><Relationship Id="rId8" Type="http://schemas.openxmlformats.org/officeDocument/2006/relationships/image" Target="../media/image226.png"/><Relationship Id="rId51" Type="http://schemas.openxmlformats.org/officeDocument/2006/relationships/customXml" Target="../ink/ink1725.xml"/><Relationship Id="rId72" Type="http://schemas.openxmlformats.org/officeDocument/2006/relationships/image" Target="../media/image258.png"/><Relationship Id="rId93" Type="http://schemas.openxmlformats.org/officeDocument/2006/relationships/customXml" Target="../ink/ink1746.xml"/><Relationship Id="rId98" Type="http://schemas.openxmlformats.org/officeDocument/2006/relationships/image" Target="../media/image271.png"/><Relationship Id="rId121" Type="http://schemas.openxmlformats.org/officeDocument/2006/relationships/customXml" Target="../ink/ink1760.xml"/><Relationship Id="rId142" Type="http://schemas.openxmlformats.org/officeDocument/2006/relationships/image" Target="../media/image293.png"/><Relationship Id="rId163" Type="http://schemas.openxmlformats.org/officeDocument/2006/relationships/customXml" Target="../ink/ink1781.xml"/><Relationship Id="rId184" Type="http://schemas.openxmlformats.org/officeDocument/2006/relationships/image" Target="../media/image314.png"/><Relationship Id="rId3" Type="http://schemas.openxmlformats.org/officeDocument/2006/relationships/customXml" Target="../ink/ink1701.xml"/><Relationship Id="rId25" Type="http://schemas.openxmlformats.org/officeDocument/2006/relationships/customXml" Target="../ink/ink1712.xml"/><Relationship Id="rId46" Type="http://schemas.openxmlformats.org/officeDocument/2006/relationships/image" Target="../media/image245.png"/><Relationship Id="rId67" Type="http://schemas.openxmlformats.org/officeDocument/2006/relationships/customXml" Target="../ink/ink1733.xml"/><Relationship Id="rId116" Type="http://schemas.openxmlformats.org/officeDocument/2006/relationships/image" Target="../media/image2800.png"/><Relationship Id="rId137" Type="http://schemas.openxmlformats.org/officeDocument/2006/relationships/customXml" Target="../ink/ink1768.xml"/><Relationship Id="rId158" Type="http://schemas.openxmlformats.org/officeDocument/2006/relationships/image" Target="../media/image301.png"/><Relationship Id="rId20" Type="http://schemas.openxmlformats.org/officeDocument/2006/relationships/image" Target="../media/image232.png"/><Relationship Id="rId41" Type="http://schemas.openxmlformats.org/officeDocument/2006/relationships/customXml" Target="../ink/ink1720.xml"/><Relationship Id="rId62" Type="http://schemas.openxmlformats.org/officeDocument/2006/relationships/image" Target="../media/image253.png"/><Relationship Id="rId83" Type="http://schemas.openxmlformats.org/officeDocument/2006/relationships/customXml" Target="../ink/ink1741.xml"/><Relationship Id="rId88" Type="http://schemas.openxmlformats.org/officeDocument/2006/relationships/image" Target="../media/image266.png"/><Relationship Id="rId111" Type="http://schemas.openxmlformats.org/officeDocument/2006/relationships/customXml" Target="../ink/ink1755.xml"/><Relationship Id="rId132" Type="http://schemas.openxmlformats.org/officeDocument/2006/relationships/image" Target="../media/image288.png"/><Relationship Id="rId153" Type="http://schemas.openxmlformats.org/officeDocument/2006/relationships/customXml" Target="../ink/ink1776.xml"/><Relationship Id="rId174" Type="http://schemas.openxmlformats.org/officeDocument/2006/relationships/image" Target="../media/image309.png"/><Relationship Id="rId179" Type="http://schemas.openxmlformats.org/officeDocument/2006/relationships/customXml" Target="../ink/ink1789.xml"/><Relationship Id="rId15" Type="http://schemas.openxmlformats.org/officeDocument/2006/relationships/customXml" Target="../ink/ink1707.xml"/><Relationship Id="rId36" Type="http://schemas.openxmlformats.org/officeDocument/2006/relationships/image" Target="../media/image2400.png"/><Relationship Id="rId57" Type="http://schemas.openxmlformats.org/officeDocument/2006/relationships/customXml" Target="../ink/ink1728.xml"/><Relationship Id="rId106" Type="http://schemas.openxmlformats.org/officeDocument/2006/relationships/image" Target="../media/image275.png"/><Relationship Id="rId127" Type="http://schemas.openxmlformats.org/officeDocument/2006/relationships/customXml" Target="../ink/ink1763.xml"/><Relationship Id="rId10" Type="http://schemas.openxmlformats.org/officeDocument/2006/relationships/image" Target="../media/image227.png"/><Relationship Id="rId31" Type="http://schemas.openxmlformats.org/officeDocument/2006/relationships/customXml" Target="../ink/ink1715.xml"/><Relationship Id="rId52" Type="http://schemas.openxmlformats.org/officeDocument/2006/relationships/image" Target="../media/image248.png"/><Relationship Id="rId73" Type="http://schemas.openxmlformats.org/officeDocument/2006/relationships/customXml" Target="../ink/ink1736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1749.xml"/><Relationship Id="rId101" Type="http://schemas.openxmlformats.org/officeDocument/2006/relationships/customXml" Target="../ink/ink1750.xml"/><Relationship Id="rId122" Type="http://schemas.openxmlformats.org/officeDocument/2006/relationships/image" Target="../media/image283.png"/><Relationship Id="rId143" Type="http://schemas.openxmlformats.org/officeDocument/2006/relationships/customXml" Target="../ink/ink1771.xml"/><Relationship Id="rId148" Type="http://schemas.openxmlformats.org/officeDocument/2006/relationships/image" Target="../media/image296.png"/><Relationship Id="rId164" Type="http://schemas.openxmlformats.org/officeDocument/2006/relationships/image" Target="../media/image304.png"/><Relationship Id="rId169" Type="http://schemas.openxmlformats.org/officeDocument/2006/relationships/customXml" Target="../ink/ink1784.xml"/><Relationship Id="rId4" Type="http://schemas.openxmlformats.org/officeDocument/2006/relationships/image" Target="../media/image2240.png"/><Relationship Id="rId9" Type="http://schemas.openxmlformats.org/officeDocument/2006/relationships/customXml" Target="../ink/ink1704.xml"/><Relationship Id="rId180" Type="http://schemas.openxmlformats.org/officeDocument/2006/relationships/image" Target="../media/image312.png"/><Relationship Id="rId26" Type="http://schemas.openxmlformats.org/officeDocument/2006/relationships/image" Target="../media/image235.png"/><Relationship Id="rId47" Type="http://schemas.openxmlformats.org/officeDocument/2006/relationships/customXml" Target="../ink/ink1723.xml"/><Relationship Id="rId68" Type="http://schemas.openxmlformats.org/officeDocument/2006/relationships/image" Target="../media/image256.png"/><Relationship Id="rId89" Type="http://schemas.openxmlformats.org/officeDocument/2006/relationships/customXml" Target="../ink/ink1744.xml"/><Relationship Id="rId112" Type="http://schemas.openxmlformats.org/officeDocument/2006/relationships/image" Target="../media/image278.png"/><Relationship Id="rId133" Type="http://schemas.openxmlformats.org/officeDocument/2006/relationships/customXml" Target="../ink/ink1766.xml"/><Relationship Id="rId154" Type="http://schemas.openxmlformats.org/officeDocument/2006/relationships/image" Target="../media/image299.png"/><Relationship Id="rId175" Type="http://schemas.openxmlformats.org/officeDocument/2006/relationships/customXml" Target="../ink/ink1787.xml"/><Relationship Id="rId16" Type="http://schemas.openxmlformats.org/officeDocument/2006/relationships/image" Target="../media/image2300.png"/><Relationship Id="rId37" Type="http://schemas.openxmlformats.org/officeDocument/2006/relationships/customXml" Target="../ink/ink1718.xml"/><Relationship Id="rId58" Type="http://schemas.openxmlformats.org/officeDocument/2006/relationships/image" Target="../media/image251.png"/><Relationship Id="rId79" Type="http://schemas.openxmlformats.org/officeDocument/2006/relationships/customXml" Target="../ink/ink1739.xml"/><Relationship Id="rId102" Type="http://schemas.openxmlformats.org/officeDocument/2006/relationships/image" Target="../media/image273.png"/><Relationship Id="rId123" Type="http://schemas.openxmlformats.org/officeDocument/2006/relationships/customXml" Target="../ink/ink1761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Relationship Id="rId165" Type="http://schemas.openxmlformats.org/officeDocument/2006/relationships/customXml" Target="../ink/ink1782.xml"/><Relationship Id="rId27" Type="http://schemas.openxmlformats.org/officeDocument/2006/relationships/customXml" Target="../ink/ink1713.xml"/><Relationship Id="rId48" Type="http://schemas.openxmlformats.org/officeDocument/2006/relationships/image" Target="../media/image246.png"/><Relationship Id="rId69" Type="http://schemas.openxmlformats.org/officeDocument/2006/relationships/customXml" Target="../ink/ink1734.xml"/><Relationship Id="rId113" Type="http://schemas.openxmlformats.org/officeDocument/2006/relationships/customXml" Target="../ink/ink1756.xml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155" Type="http://schemas.openxmlformats.org/officeDocument/2006/relationships/customXml" Target="../ink/ink1777.xml"/><Relationship Id="rId176" Type="http://schemas.openxmlformats.org/officeDocument/2006/relationships/image" Target="../media/image3100.png"/><Relationship Id="rId17" Type="http://schemas.openxmlformats.org/officeDocument/2006/relationships/customXml" Target="../ink/ink1708.xml"/><Relationship Id="rId38" Type="http://schemas.openxmlformats.org/officeDocument/2006/relationships/image" Target="../media/image241.png"/><Relationship Id="rId59" Type="http://schemas.openxmlformats.org/officeDocument/2006/relationships/customXml" Target="../ink/ink1729.xml"/><Relationship Id="rId103" Type="http://schemas.openxmlformats.org/officeDocument/2006/relationships/customXml" Target="../ink/ink1751.xml"/><Relationship Id="rId124" Type="http://schemas.openxmlformats.org/officeDocument/2006/relationships/image" Target="../media/image284.png"/><Relationship Id="rId70" Type="http://schemas.openxmlformats.org/officeDocument/2006/relationships/image" Target="../media/image257.png"/><Relationship Id="rId91" Type="http://schemas.openxmlformats.org/officeDocument/2006/relationships/customXml" Target="../ink/ink1745.xml"/><Relationship Id="rId145" Type="http://schemas.openxmlformats.org/officeDocument/2006/relationships/customXml" Target="../ink/ink1772.xml"/><Relationship Id="rId166" Type="http://schemas.openxmlformats.org/officeDocument/2006/relationships/image" Target="../media/image305.png"/><Relationship Id="rId1" Type="http://schemas.openxmlformats.org/officeDocument/2006/relationships/slideLayout" Target="../slideLayouts/slideLayout38.xml"/><Relationship Id="rId28" Type="http://schemas.openxmlformats.org/officeDocument/2006/relationships/image" Target="../media/image236.png"/><Relationship Id="rId49" Type="http://schemas.openxmlformats.org/officeDocument/2006/relationships/customXml" Target="../ink/ink1724.xml"/><Relationship Id="rId114" Type="http://schemas.openxmlformats.org/officeDocument/2006/relationships/image" Target="../media/image2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0.png"/><Relationship Id="rId21" Type="http://schemas.openxmlformats.org/officeDocument/2006/relationships/customXml" Target="../ink/ink10.xml"/><Relationship Id="rId42" Type="http://schemas.openxmlformats.org/officeDocument/2006/relationships/image" Target="../media/image800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93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70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710.png"/><Relationship Id="rId32" Type="http://schemas.openxmlformats.org/officeDocument/2006/relationships/image" Target="../media/image750.png"/><Relationship Id="rId37" Type="http://schemas.openxmlformats.org/officeDocument/2006/relationships/customXml" Target="../ink/ink18.xml"/><Relationship Id="rId40" Type="http://schemas.openxmlformats.org/officeDocument/2006/relationships/image" Target="../media/image79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88.png"/><Relationship Id="rId66" Type="http://schemas.openxmlformats.org/officeDocument/2006/relationships/image" Target="../media/image92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660.png"/><Relationship Id="rId22" Type="http://schemas.openxmlformats.org/officeDocument/2006/relationships/image" Target="../media/image700.png"/><Relationship Id="rId27" Type="http://schemas.openxmlformats.org/officeDocument/2006/relationships/customXml" Target="../ink/ink13.xml"/><Relationship Id="rId30" Type="http://schemas.openxmlformats.org/officeDocument/2006/relationships/image" Target="../media/image74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83.png"/><Relationship Id="rId56" Type="http://schemas.openxmlformats.org/officeDocument/2006/relationships/image" Target="../media/image87.png"/><Relationship Id="rId64" Type="http://schemas.openxmlformats.org/officeDocument/2006/relationships/image" Target="../media/image91.png"/><Relationship Id="rId69" Type="http://schemas.openxmlformats.org/officeDocument/2006/relationships/customXml" Target="../ink/ink34.xml"/><Relationship Id="rId8" Type="http://schemas.openxmlformats.org/officeDocument/2006/relationships/image" Target="../media/image631.png"/><Relationship Id="rId51" Type="http://schemas.openxmlformats.org/officeDocument/2006/relationships/customXml" Target="../ink/ink25.xml"/><Relationship Id="rId72" Type="http://schemas.openxmlformats.org/officeDocument/2006/relationships/image" Target="../media/image95.png"/><Relationship Id="rId3" Type="http://schemas.openxmlformats.org/officeDocument/2006/relationships/customXml" Target="../ink/ink1.xml"/><Relationship Id="rId12" Type="http://schemas.openxmlformats.org/officeDocument/2006/relationships/image" Target="../media/image65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780.png"/><Relationship Id="rId46" Type="http://schemas.openxmlformats.org/officeDocument/2006/relationships/image" Target="../media/image820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690.png"/><Relationship Id="rId41" Type="http://schemas.openxmlformats.org/officeDocument/2006/relationships/customXml" Target="../ink/ink20.xml"/><Relationship Id="rId54" Type="http://schemas.openxmlformats.org/officeDocument/2006/relationships/image" Target="../media/image86.png"/><Relationship Id="rId62" Type="http://schemas.openxmlformats.org/officeDocument/2006/relationships/image" Target="../media/image900.png"/><Relationship Id="rId70" Type="http://schemas.openxmlformats.org/officeDocument/2006/relationships/image" Target="../media/image9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21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30.png"/><Relationship Id="rId36" Type="http://schemas.openxmlformats.org/officeDocument/2006/relationships/image" Target="../media/image77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641.png"/><Relationship Id="rId31" Type="http://schemas.openxmlformats.org/officeDocument/2006/relationships/customXml" Target="../ink/ink15.xml"/><Relationship Id="rId44" Type="http://schemas.openxmlformats.org/officeDocument/2006/relationships/image" Target="../media/image810.png"/><Relationship Id="rId52" Type="http://schemas.openxmlformats.org/officeDocument/2006/relationships/image" Target="../media/image85.png"/><Relationship Id="rId60" Type="http://schemas.openxmlformats.org/officeDocument/2006/relationships/image" Target="../media/image89.png"/><Relationship Id="rId65" Type="http://schemas.openxmlformats.org/officeDocument/2006/relationships/customXml" Target="../ink/ink32.xml"/><Relationship Id="rId4" Type="http://schemas.openxmlformats.org/officeDocument/2006/relationships/image" Target="../media/image611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680.png"/><Relationship Id="rId39" Type="http://schemas.openxmlformats.org/officeDocument/2006/relationships/customXml" Target="../ink/ink19.xml"/><Relationship Id="rId34" Type="http://schemas.openxmlformats.org/officeDocument/2006/relationships/image" Target="../media/image760.png"/><Relationship Id="rId50" Type="http://schemas.openxmlformats.org/officeDocument/2006/relationships/image" Target="../media/image84.png"/><Relationship Id="rId55" Type="http://schemas.openxmlformats.org/officeDocument/2006/relationships/customXml" Target="../ink/ink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41.xml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10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7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customXml" Target="../ink/ink39.xml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61C395A-D7E4-AF0A-7DD0-097B21DF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2590920" cy="1059480"/>
            <a:chOff x="155536" y="5619450"/>
            <a:chExt cx="259092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31821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3336840" cy="1059480"/>
            <a:chOff x="155536" y="5619450"/>
            <a:chExt cx="333684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56305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4342320" cy="1059480"/>
            <a:chOff x="155536" y="5619450"/>
            <a:chExt cx="434232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037945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5120280" cy="1065960"/>
            <a:chOff x="155536" y="5619450"/>
            <a:chExt cx="5120280" cy="10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09245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5958360" cy="1085760"/>
            <a:chOff x="155536" y="5619450"/>
            <a:chExt cx="5958360" cy="10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6621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6827760" cy="1211400"/>
            <a:chOff x="155536" y="5619450"/>
            <a:chExt cx="682776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9026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 dirty="0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 dirty="0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dirty="0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 dirty="0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 dirty="0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7655400" cy="1211400"/>
            <a:chOff x="155536" y="5619450"/>
            <a:chExt cx="7655400" cy="12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77326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8462880" cy="1229400"/>
            <a:chOff x="155536" y="5601450"/>
            <a:chExt cx="8462880" cy="122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87756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119240"/>
            <a:chOff x="155536" y="5601450"/>
            <a:chExt cx="9225000" cy="11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59319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19440"/>
            <a:chOff x="155536" y="5601450"/>
            <a:chExt cx="9225000" cy="18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30123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7 is due </a:t>
            </a:r>
            <a:r>
              <a:rPr lang="en-US" b="1" dirty="0"/>
              <a:t>this Friday</a:t>
            </a:r>
          </a:p>
          <a:p>
            <a:pPr lvl="1"/>
            <a:r>
              <a:rPr lang="en-US" dirty="0"/>
              <a:t>Quiz 1 and Lab 2 due on Tuesday 2/28 at 11:59 pm</a:t>
            </a:r>
          </a:p>
          <a:p>
            <a:pPr lvl="1"/>
            <a:r>
              <a:rPr lang="en-US" dirty="0"/>
              <a:t>Project 2 is due Friday 3/17</a:t>
            </a:r>
            <a:r>
              <a:rPr lang="en-US" b="1" dirty="0"/>
              <a:t> </a:t>
            </a:r>
            <a:r>
              <a:rPr lang="en-US" dirty="0"/>
              <a:t>at 11:59 pm</a:t>
            </a:r>
          </a:p>
          <a:p>
            <a:r>
              <a:rPr lang="en-US" dirty="0"/>
              <a:t>Midterm exam on Thursday 3/2</a:t>
            </a:r>
          </a:p>
          <a:p>
            <a:pPr lvl="1"/>
            <a:r>
              <a:rPr lang="en-US" dirty="0"/>
              <a:t>In-person, on paper, closed book</a:t>
            </a:r>
          </a:p>
          <a:p>
            <a:pPr lvl="1"/>
            <a:r>
              <a:rPr lang="en-US" dirty="0"/>
              <a:t>Study guide, old exam, and practice Midterm on Canvas</a:t>
            </a:r>
          </a:p>
          <a:p>
            <a:r>
              <a:rPr lang="en-US" dirty="0"/>
              <a:t>Midterm Review Session tomorrow 3/1 at 5:30 pm</a:t>
            </a:r>
          </a:p>
          <a:p>
            <a:pPr lvl="1"/>
            <a:r>
              <a:rPr lang="en-US" dirty="0"/>
              <a:t>Recorded</a:t>
            </a:r>
          </a:p>
          <a:p>
            <a:pPr lvl="1"/>
            <a:r>
              <a:rPr lang="en-US" dirty="0"/>
              <a:t>Same Zoom link as Student Support Hours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19440"/>
            <a:chOff x="155536" y="5601450"/>
            <a:chExt cx="9225000" cy="18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5155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35280"/>
            <a:chOff x="155536" y="5601450"/>
            <a:chExt cx="9225000" cy="18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71942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35640"/>
            <a:chOff x="155536" y="5601450"/>
            <a:chExt cx="9225000" cy="18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13598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0400"/>
            <a:chOff x="155536" y="5601450"/>
            <a:chExt cx="9225000" cy="18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870080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0400"/>
            <a:chOff x="155536" y="5601450"/>
            <a:chExt cx="9225000" cy="18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14:cNvPr>
                <p14:cNvContentPartPr/>
                <p14:nvPr/>
              </p14:nvContentPartPr>
              <p14:xfrm>
                <a:off x="5061256" y="6907890"/>
                <a:ext cx="33480" cy="433800"/>
              </p14:xfrm>
            </p:contentPart>
          </mc:Choice>
          <mc:Fallback xmlns="">
            <p:pic>
              <p:nvPicPr>
                <p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3256" y="6889890"/>
                  <a:ext cx="6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14:cNvPr>
                <p14:cNvContentPartPr/>
                <p14:nvPr/>
              </p14:nvContentPartPr>
              <p14:xfrm>
                <a:off x="5133256" y="6852810"/>
                <a:ext cx="505080" cy="553680"/>
              </p14:xfrm>
            </p:contentPart>
          </mc:Choice>
          <mc:Fallback xmlns="">
            <p:pic>
              <p:nvPicPr>
                <p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15256" y="6834810"/>
                  <a:ext cx="540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14:cNvPr>
                <p14:cNvContentPartPr/>
                <p14:nvPr/>
              </p14:nvContentPartPr>
              <p14:xfrm>
                <a:off x="5210656" y="7052970"/>
                <a:ext cx="14040" cy="223200"/>
              </p14:xfrm>
            </p:contentPart>
          </mc:Choice>
          <mc:Fallback xmlns="">
            <p:pic>
              <p:nvPicPr>
                <p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2656" y="7034970"/>
                  <a:ext cx="4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14:cNvPr>
                <p14:cNvContentPartPr/>
                <p14:nvPr/>
              </p14:nvContentPartPr>
              <p14:xfrm>
                <a:off x="5216776" y="6975570"/>
                <a:ext cx="136800" cy="162720"/>
              </p14:xfrm>
            </p:contentPart>
          </mc:Choice>
          <mc:Fallback xmlns="">
            <p:pic>
              <p:nvPicPr>
                <p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8776" y="6957610"/>
                  <a:ext cx="17244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14:cNvPr>
                <p14:cNvContentPartPr/>
                <p14:nvPr/>
              </p14:nvContentPartPr>
              <p14:xfrm>
                <a:off x="5294896" y="7196970"/>
                <a:ext cx="175320" cy="115920"/>
              </p14:xfrm>
            </p:contentPart>
          </mc:Choice>
          <mc:Fallback xmlns="">
            <p:pic>
              <p:nvPicPr>
                <p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896" y="7179026"/>
                  <a:ext cx="210960" cy="15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14:cNvPr>
                <p14:cNvContentPartPr/>
                <p14:nvPr/>
              </p14:nvContentPartPr>
              <p14:xfrm>
                <a:off x="5392096" y="6705930"/>
                <a:ext cx="14760" cy="185040"/>
              </p14:xfrm>
            </p:contentPart>
          </mc:Choice>
          <mc:Fallback xmlns="">
            <p:pic>
              <p:nvPicPr>
                <p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74096" y="6687930"/>
                  <a:ext cx="5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14:cNvPr>
                <p14:cNvContentPartPr/>
                <p14:nvPr/>
              </p14:nvContentPartPr>
              <p14:xfrm>
                <a:off x="5473816" y="6743370"/>
                <a:ext cx="172440" cy="185400"/>
              </p14:xfrm>
            </p:contentPart>
          </mc:Choice>
          <mc:Fallback xmlns="">
            <p:pic>
              <p:nvPicPr>
                <p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55778" y="6725370"/>
                  <a:ext cx="2081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14:cNvPr>
                <p14:cNvContentPartPr/>
                <p14:nvPr/>
              </p14:nvContentPartPr>
              <p14:xfrm>
                <a:off x="5501176" y="6818250"/>
                <a:ext cx="229680" cy="20160"/>
              </p14:xfrm>
            </p:contentPart>
          </mc:Choice>
          <mc:Fallback xmlns="">
            <p:pic>
              <p:nvPicPr>
                <p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483176" y="6800566"/>
                  <a:ext cx="265320" cy="5517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67804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0400"/>
            <a:chOff x="155536" y="5601450"/>
            <a:chExt cx="9225000" cy="185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14:cNvPr>
                <p14:cNvContentPartPr/>
                <p14:nvPr/>
              </p14:nvContentPartPr>
              <p14:xfrm>
                <a:off x="5061256" y="6907890"/>
                <a:ext cx="33480" cy="433800"/>
              </p14:xfrm>
            </p:contentPart>
          </mc:Choice>
          <mc:Fallback xmlns="">
            <p:pic>
              <p:nvPicPr>
                <p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3256" y="6889890"/>
                  <a:ext cx="6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14:cNvPr>
                <p14:cNvContentPartPr/>
                <p14:nvPr/>
              </p14:nvContentPartPr>
              <p14:xfrm>
                <a:off x="5133256" y="6852810"/>
                <a:ext cx="505080" cy="553680"/>
              </p14:xfrm>
            </p:contentPart>
          </mc:Choice>
          <mc:Fallback xmlns="">
            <p:pic>
              <p:nvPicPr>
                <p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15256" y="6834810"/>
                  <a:ext cx="540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14:cNvPr>
                <p14:cNvContentPartPr/>
                <p14:nvPr/>
              </p14:nvContentPartPr>
              <p14:xfrm>
                <a:off x="5210656" y="7052970"/>
                <a:ext cx="14040" cy="223200"/>
              </p14:xfrm>
            </p:contentPart>
          </mc:Choice>
          <mc:Fallback xmlns="">
            <p:pic>
              <p:nvPicPr>
                <p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2656" y="7034970"/>
                  <a:ext cx="4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14:cNvPr>
                <p14:cNvContentPartPr/>
                <p14:nvPr/>
              </p14:nvContentPartPr>
              <p14:xfrm>
                <a:off x="5216776" y="6975570"/>
                <a:ext cx="136800" cy="162720"/>
              </p14:xfrm>
            </p:contentPart>
          </mc:Choice>
          <mc:Fallback xmlns="">
            <p:pic>
              <p:nvPicPr>
                <p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8776" y="6957610"/>
                  <a:ext cx="17244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14:cNvPr>
                <p14:cNvContentPartPr/>
                <p14:nvPr/>
              </p14:nvContentPartPr>
              <p14:xfrm>
                <a:off x="5294896" y="7196970"/>
                <a:ext cx="175320" cy="115920"/>
              </p14:xfrm>
            </p:contentPart>
          </mc:Choice>
          <mc:Fallback xmlns="">
            <p:pic>
              <p:nvPicPr>
                <p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896" y="7179026"/>
                  <a:ext cx="210960" cy="15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14:cNvPr>
                <p14:cNvContentPartPr/>
                <p14:nvPr/>
              </p14:nvContentPartPr>
              <p14:xfrm>
                <a:off x="5736616" y="6860010"/>
                <a:ext cx="523080" cy="525600"/>
              </p14:xfrm>
            </p:contentPart>
          </mc:Choice>
          <mc:Fallback xmlns="">
            <p:pic>
              <p:nvPicPr>
                <p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718616" y="6842010"/>
                  <a:ext cx="5587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14:cNvPr>
                <p14:cNvContentPartPr/>
                <p14:nvPr/>
              </p14:nvContentPartPr>
              <p14:xfrm>
                <a:off x="5749936" y="6890610"/>
                <a:ext cx="605880" cy="513000"/>
              </p14:xfrm>
            </p:contentPart>
          </mc:Choice>
          <mc:Fallback xmlns="">
            <p:pic>
              <p:nvPicPr>
                <p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31936" y="6872610"/>
                  <a:ext cx="641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14:cNvPr>
                <p14:cNvContentPartPr/>
                <p14:nvPr/>
              </p14:nvContentPartPr>
              <p14:xfrm>
                <a:off x="5928856" y="7092570"/>
                <a:ext cx="17280" cy="196920"/>
              </p14:xfrm>
            </p:contentPart>
          </mc:Choice>
          <mc:Fallback xmlns="">
            <p:pic>
              <p:nvPicPr>
                <p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10856" y="7074537"/>
                  <a:ext cx="52920" cy="232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14:cNvPr>
                <p14:cNvContentPartPr/>
                <p14:nvPr/>
              </p14:nvContentPartPr>
              <p14:xfrm>
                <a:off x="5917336" y="6994290"/>
                <a:ext cx="181080" cy="161280"/>
              </p14:xfrm>
            </p:contentPart>
          </mc:Choice>
          <mc:Fallback xmlns="">
            <p:pic>
              <p:nvPicPr>
                <p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99336" y="6976290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14:cNvPr>
                <p14:cNvContentPartPr/>
                <p14:nvPr/>
              </p14:nvContentPartPr>
              <p14:xfrm>
                <a:off x="6047296" y="7158810"/>
                <a:ext cx="151920" cy="127440"/>
              </p14:xfrm>
            </p:contentPart>
          </mc:Choice>
          <mc:Fallback xmlns="">
            <p:pic>
              <p:nvPicPr>
                <p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29296" y="7140810"/>
                  <a:ext cx="187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14:cNvPr>
                <p14:cNvContentPartPr/>
                <p14:nvPr/>
              </p14:nvContentPartPr>
              <p14:xfrm>
                <a:off x="5392096" y="6705930"/>
                <a:ext cx="14760" cy="185040"/>
              </p14:xfrm>
            </p:contentPart>
          </mc:Choice>
          <mc:Fallback xmlns="">
            <p:pic>
              <p:nvPicPr>
                <p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74096" y="6687930"/>
                  <a:ext cx="5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14:cNvPr>
                <p14:cNvContentPartPr/>
                <p14:nvPr/>
              </p14:nvContentPartPr>
              <p14:xfrm>
                <a:off x="5473816" y="6743370"/>
                <a:ext cx="172440" cy="185400"/>
              </p14:xfrm>
            </p:contentPart>
          </mc:Choice>
          <mc:Fallback xmlns="">
            <p:pic>
              <p:nvPicPr>
                <p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55778" y="6725370"/>
                  <a:ext cx="2081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14:cNvPr>
                <p14:cNvContentPartPr/>
                <p14:nvPr/>
              </p14:nvContentPartPr>
              <p14:xfrm>
                <a:off x="5501176" y="6818250"/>
                <a:ext cx="229680" cy="20160"/>
              </p14:xfrm>
            </p:contentPart>
          </mc:Choice>
          <mc:Fallback xmlns="">
            <p:pic>
              <p:nvPicPr>
                <p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83176" y="6800566"/>
                  <a:ext cx="265320" cy="5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14:cNvPr>
                <p14:cNvContentPartPr/>
                <p14:nvPr/>
              </p14:nvContentPartPr>
              <p14:xfrm>
                <a:off x="6242416" y="6702330"/>
                <a:ext cx="153720" cy="209160"/>
              </p14:xfrm>
            </p:contentPart>
          </mc:Choice>
          <mc:Fallback xmlns="">
            <p:pic>
              <p:nvPicPr>
                <p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24416" y="6684330"/>
                  <a:ext cx="189360" cy="24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81415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48485"/>
            <a:ext cx="9225000" cy="1851480"/>
            <a:chOff x="155536" y="5601450"/>
            <a:chExt cx="9225000" cy="18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14:cNvPr>
                <p14:cNvContentPartPr/>
                <p14:nvPr/>
              </p14:nvContentPartPr>
              <p14:xfrm>
                <a:off x="7201096" y="6065850"/>
                <a:ext cx="542520" cy="586800"/>
              </p14:xfrm>
            </p:contentPart>
          </mc:Choice>
          <mc:Fallback xmlns="">
            <p:pic>
              <p:nvPicPr>
                <p:cNvPr id="23576" name="Ink 23575">
                  <a:extLst>
                    <a:ext uri="{FF2B5EF4-FFF2-40B4-BE49-F238E27FC236}">
                      <a16:creationId xmlns:a16="http://schemas.microsoft.com/office/drawing/2014/main" id="{D0BE1369-00A5-44C7-8452-53D1B39882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83096" y="6047839"/>
                  <a:ext cx="578160" cy="622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14:cNvPr>
                <p14:cNvContentPartPr/>
                <p14:nvPr/>
              </p14:nvContentPartPr>
              <p14:xfrm>
                <a:off x="7253296" y="6127050"/>
                <a:ext cx="557640" cy="546480"/>
              </p14:xfrm>
            </p:contentPart>
          </mc:Choice>
          <mc:Fallback xmlns="">
            <p:pic>
              <p:nvPicPr>
                <p:cNvPr id="23577" name="Ink 23576">
                  <a:extLst>
                    <a:ext uri="{FF2B5EF4-FFF2-40B4-BE49-F238E27FC236}">
                      <a16:creationId xmlns:a16="http://schemas.microsoft.com/office/drawing/2014/main" id="{43BAB690-6EB8-4D2F-9260-3E735FEB4B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35296" y="6109050"/>
                  <a:ext cx="5932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14:cNvPr>
                <p14:cNvContentPartPr/>
                <p14:nvPr/>
              </p14:nvContentPartPr>
              <p14:xfrm>
                <a:off x="7457056" y="6254850"/>
                <a:ext cx="27720" cy="201600"/>
              </p14:xfrm>
            </p:contentPart>
          </mc:Choice>
          <mc:Fallback xmlns="">
            <p:pic>
              <p:nvPicPr>
                <p:cNvPr id="23578" name="Ink 23577">
                  <a:extLst>
                    <a:ext uri="{FF2B5EF4-FFF2-40B4-BE49-F238E27FC236}">
                      <a16:creationId xmlns:a16="http://schemas.microsoft.com/office/drawing/2014/main" id="{83315C3A-A95B-42AC-9D6D-979EB8D173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39056" y="6236850"/>
                  <a:ext cx="63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14:cNvPr>
                <p14:cNvContentPartPr/>
                <p14:nvPr/>
              </p14:nvContentPartPr>
              <p14:xfrm>
                <a:off x="7501696" y="6139290"/>
                <a:ext cx="96120" cy="155520"/>
              </p14:xfrm>
            </p:contentPart>
          </mc:Choice>
          <mc:Fallback xmlns="">
            <p:pic>
              <p:nvPicPr>
                <p:cNvPr id="23579" name="Ink 23578">
                  <a:extLst>
                    <a:ext uri="{FF2B5EF4-FFF2-40B4-BE49-F238E27FC236}">
                      <a16:creationId xmlns:a16="http://schemas.microsoft.com/office/drawing/2014/main" id="{E04171F8-E595-4689-B13C-72E0E4EF497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83696" y="6121290"/>
                  <a:ext cx="131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14:cNvPr>
                <p14:cNvContentPartPr/>
                <p14:nvPr/>
              </p14:nvContentPartPr>
              <p14:xfrm>
                <a:off x="7562176" y="6416490"/>
                <a:ext cx="83880" cy="134280"/>
              </p14:xfrm>
            </p:contentPart>
          </mc:Choice>
          <mc:Fallback xmlns="">
            <p:pic>
              <p:nvPicPr>
                <p:cNvPr id="23580" name="Ink 23579">
                  <a:extLst>
                    <a:ext uri="{FF2B5EF4-FFF2-40B4-BE49-F238E27FC236}">
                      <a16:creationId xmlns:a16="http://schemas.microsoft.com/office/drawing/2014/main" id="{E8FD612D-4AE1-407E-90A1-CE8B0F7F65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44176" y="6398490"/>
                  <a:ext cx="119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14:cNvPr>
                <p14:cNvContentPartPr/>
                <p14:nvPr/>
              </p14:nvContentPartPr>
              <p14:xfrm>
                <a:off x="7631296" y="5688930"/>
                <a:ext cx="146520" cy="260280"/>
              </p14:xfrm>
            </p:contentPart>
          </mc:Choice>
          <mc:Fallback xmlns="">
            <p:pic>
              <p:nvPicPr>
                <p:cNvPr id="23581" name="Ink 23580">
                  <a:extLst>
                    <a:ext uri="{FF2B5EF4-FFF2-40B4-BE49-F238E27FC236}">
                      <a16:creationId xmlns:a16="http://schemas.microsoft.com/office/drawing/2014/main" id="{C8D3D5B6-B190-475B-BF38-91CC60C733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3252" y="5670930"/>
                  <a:ext cx="182248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14:cNvPr>
                <p14:cNvContentPartPr/>
                <p14:nvPr/>
              </p14:nvContentPartPr>
              <p14:xfrm>
                <a:off x="7968976" y="6138930"/>
                <a:ext cx="33480" cy="508320"/>
              </p14:xfrm>
            </p:contentPart>
          </mc:Choice>
          <mc:Fallback xmlns="">
            <p:pic>
              <p:nvPicPr>
                <p:cNvPr id="23583" name="Ink 23582">
                  <a:extLst>
                    <a:ext uri="{FF2B5EF4-FFF2-40B4-BE49-F238E27FC236}">
                      <a16:creationId xmlns:a16="http://schemas.microsoft.com/office/drawing/2014/main" id="{EC8BF6A4-0F25-47DF-8764-D97275EAA4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50976" y="6120930"/>
                  <a:ext cx="691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14:cNvPr>
                <p14:cNvContentPartPr/>
                <p14:nvPr/>
              </p14:nvContentPartPr>
              <p14:xfrm>
                <a:off x="8005696" y="6060810"/>
                <a:ext cx="612720" cy="641880"/>
              </p14:xfrm>
            </p:contentPart>
          </mc:Choice>
          <mc:Fallback xmlns="">
            <p:pic>
              <p:nvPicPr>
                <p:cNvPr id="23584" name="Ink 23583">
                  <a:extLst>
                    <a:ext uri="{FF2B5EF4-FFF2-40B4-BE49-F238E27FC236}">
                      <a16:creationId xmlns:a16="http://schemas.microsoft.com/office/drawing/2014/main" id="{57D69971-0B46-4623-8A6B-3B3C85BCFF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7696" y="6042810"/>
                  <a:ext cx="64836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14:cNvPr>
                <p14:cNvContentPartPr/>
                <p14:nvPr/>
              </p14:nvContentPartPr>
              <p14:xfrm>
                <a:off x="8168776" y="6323610"/>
                <a:ext cx="20520" cy="244080"/>
              </p14:xfrm>
            </p:contentPart>
          </mc:Choice>
          <mc:Fallback xmlns="">
            <p:pic>
              <p:nvPicPr>
                <p:cNvPr id="23585" name="Ink 23584">
                  <a:extLst>
                    <a:ext uri="{FF2B5EF4-FFF2-40B4-BE49-F238E27FC236}">
                      <a16:creationId xmlns:a16="http://schemas.microsoft.com/office/drawing/2014/main" id="{F8FC187E-9EB1-4A50-98B4-0870732825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50776" y="6305610"/>
                  <a:ext cx="56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14:cNvPr>
                <p14:cNvContentPartPr/>
                <p14:nvPr/>
              </p14:nvContentPartPr>
              <p14:xfrm>
                <a:off x="8160856" y="6197250"/>
                <a:ext cx="164160" cy="199440"/>
              </p14:xfrm>
            </p:contentPart>
          </mc:Choice>
          <mc:Fallback xmlns="">
            <p:pic>
              <p:nvPicPr>
                <p:cNvPr id="23586" name="Ink 23585">
                  <a:extLst>
                    <a:ext uri="{FF2B5EF4-FFF2-40B4-BE49-F238E27FC236}">
                      <a16:creationId xmlns:a16="http://schemas.microsoft.com/office/drawing/2014/main" id="{1AFE1D24-554E-45CD-A400-2E8FC12D5A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42856" y="6179250"/>
                  <a:ext cx="199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14:cNvPr>
                <p14:cNvContentPartPr/>
                <p14:nvPr/>
              </p14:nvContentPartPr>
              <p14:xfrm>
                <a:off x="8300896" y="6453210"/>
                <a:ext cx="151560" cy="113040"/>
              </p14:xfrm>
            </p:contentPart>
          </mc:Choice>
          <mc:Fallback xmlns="">
            <p:pic>
              <p:nvPicPr>
                <p:cNvPr id="23587" name="Ink 23586">
                  <a:extLst>
                    <a:ext uri="{FF2B5EF4-FFF2-40B4-BE49-F238E27FC236}">
                      <a16:creationId xmlns:a16="http://schemas.microsoft.com/office/drawing/2014/main" id="{FE9728E1-CAAA-43DC-B604-C9D45BF164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282896" y="6435210"/>
                  <a:ext cx="187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14:cNvPr>
                <p14:cNvContentPartPr/>
                <p14:nvPr/>
              </p14:nvContentPartPr>
              <p14:xfrm>
                <a:off x="8339776" y="6552210"/>
                <a:ext cx="189000" cy="31320"/>
              </p14:xfrm>
            </p:contentPart>
          </mc:Choice>
          <mc:Fallback xmlns="">
            <p:pic>
              <p:nvPicPr>
                <p:cNvPr id="23589" name="Ink 23588">
                  <a:extLst>
                    <a:ext uri="{FF2B5EF4-FFF2-40B4-BE49-F238E27FC236}">
                      <a16:creationId xmlns:a16="http://schemas.microsoft.com/office/drawing/2014/main" id="{0A0BC15D-6427-44BD-B8C5-2F74D103D2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1776" y="6534210"/>
                  <a:ext cx="224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14:cNvPr>
                <p14:cNvContentPartPr/>
                <p14:nvPr/>
              </p14:nvContentPartPr>
              <p14:xfrm>
                <a:off x="8287216" y="5601450"/>
                <a:ext cx="52920" cy="363240"/>
              </p14:xfrm>
            </p:contentPart>
          </mc:Choice>
          <mc:Fallback xmlns="">
            <p:pic>
              <p:nvPicPr>
                <p:cNvPr id="23590" name="Ink 23589">
                  <a:extLst>
                    <a:ext uri="{FF2B5EF4-FFF2-40B4-BE49-F238E27FC236}">
                      <a16:creationId xmlns:a16="http://schemas.microsoft.com/office/drawing/2014/main" id="{761307AF-16E1-4780-B3AC-E42AB02AF5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69216" y="5583450"/>
                  <a:ext cx="88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14:cNvPr>
                <p14:cNvContentPartPr/>
                <p14:nvPr/>
              </p14:nvContentPartPr>
              <p14:xfrm>
                <a:off x="8403496" y="5658330"/>
                <a:ext cx="166680" cy="223560"/>
              </p14:xfrm>
            </p:contentPart>
          </mc:Choice>
          <mc:Fallback xmlns="">
            <p:pic>
              <p:nvPicPr>
                <p:cNvPr id="23591" name="Ink 23590">
                  <a:extLst>
                    <a:ext uri="{FF2B5EF4-FFF2-40B4-BE49-F238E27FC236}">
                      <a16:creationId xmlns:a16="http://schemas.microsoft.com/office/drawing/2014/main" id="{800D8CDC-FCE4-4FC1-B795-A774356CBB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5496" y="5640301"/>
                  <a:ext cx="202320" cy="259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14:cNvPr>
                <p14:cNvContentPartPr/>
                <p14:nvPr/>
              </p14:nvContentPartPr>
              <p14:xfrm>
                <a:off x="8753416" y="6024810"/>
                <a:ext cx="574560" cy="695880"/>
              </p14:xfrm>
            </p:contentPart>
          </mc:Choice>
          <mc:Fallback xmlns="">
            <p:pic>
              <p:nvPicPr>
                <p:cNvPr id="23593" name="Ink 23592">
                  <a:extLst>
                    <a:ext uri="{FF2B5EF4-FFF2-40B4-BE49-F238E27FC236}">
                      <a16:creationId xmlns:a16="http://schemas.microsoft.com/office/drawing/2014/main" id="{F6F54656-A8DD-4BC4-B253-D21DE17A2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35416" y="6006810"/>
                  <a:ext cx="61020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14:cNvPr>
                <p14:cNvContentPartPr/>
                <p14:nvPr/>
              </p14:nvContentPartPr>
              <p14:xfrm>
                <a:off x="8754136" y="6059370"/>
                <a:ext cx="587520" cy="655920"/>
              </p14:xfrm>
            </p:contentPart>
          </mc:Choice>
          <mc:Fallback xmlns="">
            <p:pic>
              <p:nvPicPr>
                <p:cNvPr id="23594" name="Ink 23593">
                  <a:extLst>
                    <a:ext uri="{FF2B5EF4-FFF2-40B4-BE49-F238E27FC236}">
                      <a16:creationId xmlns:a16="http://schemas.microsoft.com/office/drawing/2014/main" id="{78465BA3-A56F-46C3-84B4-E748C9D8C4F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736136" y="6041370"/>
                  <a:ext cx="62316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14:cNvPr>
                <p14:cNvContentPartPr/>
                <p14:nvPr/>
              </p14:nvContentPartPr>
              <p14:xfrm>
                <a:off x="8925496" y="6278610"/>
                <a:ext cx="14040" cy="262080"/>
              </p14:xfrm>
            </p:contentPart>
          </mc:Choice>
          <mc:Fallback xmlns="">
            <p:pic>
              <p:nvPicPr>
                <p:cNvPr id="23595" name="Ink 23594">
                  <a:extLst>
                    <a:ext uri="{FF2B5EF4-FFF2-40B4-BE49-F238E27FC236}">
                      <a16:creationId xmlns:a16="http://schemas.microsoft.com/office/drawing/2014/main" id="{3413CC97-C44F-4613-A28F-BFAE2FF5B56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07496" y="6260610"/>
                  <a:ext cx="49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14:cNvPr>
                <p14:cNvContentPartPr/>
                <p14:nvPr/>
              </p14:nvContentPartPr>
              <p14:xfrm>
                <a:off x="8948176" y="6168810"/>
                <a:ext cx="172440" cy="193320"/>
              </p14:xfrm>
            </p:contentPart>
          </mc:Choice>
          <mc:Fallback xmlns="">
            <p:pic>
              <p:nvPicPr>
                <p:cNvPr id="23596" name="Ink 23595">
                  <a:extLst>
                    <a:ext uri="{FF2B5EF4-FFF2-40B4-BE49-F238E27FC236}">
                      <a16:creationId xmlns:a16="http://schemas.microsoft.com/office/drawing/2014/main" id="{000CE992-2847-4DC1-8887-BD414802BB1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30176" y="6150810"/>
                  <a:ext cx="2080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14:cNvPr>
                <p14:cNvContentPartPr/>
                <p14:nvPr/>
              </p14:nvContentPartPr>
              <p14:xfrm>
                <a:off x="9026656" y="6399930"/>
                <a:ext cx="172080" cy="219600"/>
              </p14:xfrm>
            </p:contentPart>
          </mc:Choice>
          <mc:Fallback xmlns="">
            <p:pic>
              <p:nvPicPr>
                <p:cNvPr id="23597" name="Ink 23596">
                  <a:extLst>
                    <a:ext uri="{FF2B5EF4-FFF2-40B4-BE49-F238E27FC236}">
                      <a16:creationId xmlns:a16="http://schemas.microsoft.com/office/drawing/2014/main" id="{CD3FC1F9-0F83-44E8-9E65-5863FD267F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656" y="6381930"/>
                  <a:ext cx="207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14:cNvPr>
                <p14:cNvContentPartPr/>
                <p14:nvPr/>
              </p14:nvContentPartPr>
              <p14:xfrm>
                <a:off x="9269656" y="5736090"/>
                <a:ext cx="41400" cy="216000"/>
              </p14:xfrm>
            </p:contentPart>
          </mc:Choice>
          <mc:Fallback xmlns="">
            <p:pic>
              <p:nvPicPr>
                <p:cNvPr id="23598" name="Ink 23597">
                  <a:extLst>
                    <a:ext uri="{FF2B5EF4-FFF2-40B4-BE49-F238E27FC236}">
                      <a16:creationId xmlns:a16="http://schemas.microsoft.com/office/drawing/2014/main" id="{B74EE29C-272C-451D-824C-389F652DD6A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251656" y="5718090"/>
                  <a:ext cx="77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14:cNvPr>
                <p14:cNvContentPartPr/>
                <p14:nvPr/>
              </p14:nvContentPartPr>
              <p14:xfrm>
                <a:off x="9362896" y="5748330"/>
                <a:ext cx="17640" cy="185040"/>
              </p14:xfrm>
            </p:contentPart>
          </mc:Choice>
          <mc:Fallback xmlns="">
            <p:pic>
              <p:nvPicPr>
                <p:cNvPr id="23599" name="Ink 23598">
                  <a:extLst>
                    <a:ext uri="{FF2B5EF4-FFF2-40B4-BE49-F238E27FC236}">
                      <a16:creationId xmlns:a16="http://schemas.microsoft.com/office/drawing/2014/main" id="{C42E0A56-A1DA-4DCB-B2B6-5DACFFE47D8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344896" y="5730330"/>
                  <a:ext cx="532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14:cNvPr>
                <p14:cNvContentPartPr/>
                <p14:nvPr/>
              </p14:nvContentPartPr>
              <p14:xfrm>
                <a:off x="4681456" y="6079530"/>
                <a:ext cx="593280" cy="605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73DDFB-3276-4A9C-A452-0E255D449AE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3456" y="6061530"/>
                  <a:ext cx="62892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14:cNvPr>
                <p14:cNvContentPartPr/>
                <p14:nvPr/>
              </p14:nvContentPartPr>
              <p14:xfrm>
                <a:off x="4803136" y="6259890"/>
                <a:ext cx="69840" cy="24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CA89F45-C596-4B44-8218-2E80CDFD9A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5136" y="6241916"/>
                  <a:ext cx="105480" cy="283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14:cNvPr>
                <p14:cNvContentPartPr/>
                <p14:nvPr/>
              </p14:nvContentPartPr>
              <p14:xfrm>
                <a:off x="4876576" y="6199050"/>
                <a:ext cx="76680" cy="10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DC48F3-13CB-48CD-943B-D376DED3D45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858576" y="6181050"/>
                  <a:ext cx="112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14:cNvPr>
                <p14:cNvContentPartPr/>
                <p14:nvPr/>
              </p14:nvContentPartPr>
              <p14:xfrm>
                <a:off x="4909696" y="6410010"/>
                <a:ext cx="121680" cy="149040"/>
              </p14:xfrm>
            </p:contentPart>
          </mc:Choice>
          <mc:Fallback xmlns="">
            <p:pic>
              <p:nvPicPr>
                <p:cNvPr id="23552" name="Ink 23551">
                  <a:extLst>
                    <a:ext uri="{FF2B5EF4-FFF2-40B4-BE49-F238E27FC236}">
                      <a16:creationId xmlns:a16="http://schemas.microsoft.com/office/drawing/2014/main" id="{AD02388C-420C-4C10-A5B7-33825C4777B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91696" y="6392010"/>
                  <a:ext cx="157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14:cNvPr>
                <p14:cNvContentPartPr/>
                <p14:nvPr/>
              </p14:nvContentPartPr>
              <p14:xfrm>
                <a:off x="5100136" y="5675610"/>
                <a:ext cx="175680" cy="277560"/>
              </p14:xfrm>
            </p:contentPart>
          </mc:Choice>
          <mc:Fallback xmlns="">
            <p:pic>
              <p:nvPicPr>
                <p:cNvPr id="23556" name="Ink 23555">
                  <a:extLst>
                    <a:ext uri="{FF2B5EF4-FFF2-40B4-BE49-F238E27FC236}">
                      <a16:creationId xmlns:a16="http://schemas.microsoft.com/office/drawing/2014/main" id="{B63716A9-A45C-49C7-8CC0-3310F6B827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2136" y="5657610"/>
                  <a:ext cx="211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14:cNvPr>
                <p14:cNvContentPartPr/>
                <p14:nvPr/>
              </p14:nvContentPartPr>
              <p14:xfrm>
                <a:off x="5469496" y="6128490"/>
                <a:ext cx="14400" cy="489600"/>
              </p14:xfrm>
            </p:contentPart>
          </mc:Choice>
          <mc:Fallback xmlns="">
            <p:pic>
              <p:nvPicPr>
                <p:cNvPr id="23558" name="Ink 23557">
                  <a:extLst>
                    <a:ext uri="{FF2B5EF4-FFF2-40B4-BE49-F238E27FC236}">
                      <a16:creationId xmlns:a16="http://schemas.microsoft.com/office/drawing/2014/main" id="{12438C2F-B2BE-423F-8FB0-A8B24276FAA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1496" y="6110490"/>
                  <a:ext cx="50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14:cNvPr>
                <p14:cNvContentPartPr/>
                <p14:nvPr/>
              </p14:nvContentPartPr>
              <p14:xfrm>
                <a:off x="5455816" y="6059370"/>
                <a:ext cx="618840" cy="645840"/>
              </p14:xfrm>
            </p:contentPart>
          </mc:Choice>
          <mc:Fallback xmlns="">
            <p:pic>
              <p:nvPicPr>
                <p:cNvPr id="23559" name="Ink 23558">
                  <a:extLst>
                    <a:ext uri="{FF2B5EF4-FFF2-40B4-BE49-F238E27FC236}">
                      <a16:creationId xmlns:a16="http://schemas.microsoft.com/office/drawing/2014/main" id="{63236EA0-8781-4E1D-ACC7-D2AB2BA2975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7816" y="6041370"/>
                  <a:ext cx="6544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14:cNvPr>
                <p14:cNvContentPartPr/>
                <p14:nvPr/>
              </p14:nvContentPartPr>
              <p14:xfrm>
                <a:off x="5666416" y="6287250"/>
                <a:ext cx="21240" cy="173520"/>
              </p14:xfrm>
            </p:contentPart>
          </mc:Choice>
          <mc:Fallback xmlns="">
            <p:pic>
              <p:nvPicPr>
                <p:cNvPr id="23560" name="Ink 23559">
                  <a:extLst>
                    <a:ext uri="{FF2B5EF4-FFF2-40B4-BE49-F238E27FC236}">
                      <a16:creationId xmlns:a16="http://schemas.microsoft.com/office/drawing/2014/main" id="{8296C127-E688-4138-8B46-A545AA74759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48416" y="6269250"/>
                  <a:ext cx="56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14:cNvPr>
                <p14:cNvContentPartPr/>
                <p14:nvPr/>
              </p14:nvContentPartPr>
              <p14:xfrm>
                <a:off x="5650576" y="6201570"/>
                <a:ext cx="133920" cy="143640"/>
              </p14:xfrm>
            </p:contentPart>
          </mc:Choice>
          <mc:Fallback xmlns="">
            <p:pic>
              <p:nvPicPr>
                <p:cNvPr id="23561" name="Ink 23560">
                  <a:extLst>
                    <a:ext uri="{FF2B5EF4-FFF2-40B4-BE49-F238E27FC236}">
                      <a16:creationId xmlns:a16="http://schemas.microsoft.com/office/drawing/2014/main" id="{27B15F83-7325-42D6-B559-2D057C3A0C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32576" y="6183570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14:cNvPr>
                <p14:cNvContentPartPr/>
                <p14:nvPr/>
              </p14:nvContentPartPr>
              <p14:xfrm>
                <a:off x="5728336" y="6429810"/>
                <a:ext cx="138240" cy="111240"/>
              </p14:xfrm>
            </p:contentPart>
          </mc:Choice>
          <mc:Fallback xmlns="">
            <p:pic>
              <p:nvPicPr>
                <p:cNvPr id="23562" name="Ink 23561">
                  <a:extLst>
                    <a:ext uri="{FF2B5EF4-FFF2-40B4-BE49-F238E27FC236}">
                      <a16:creationId xmlns:a16="http://schemas.microsoft.com/office/drawing/2014/main" id="{41609FE5-F416-4C74-A5D0-5EFA0CF8EF7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0383" y="6411810"/>
                  <a:ext cx="173787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14:cNvPr>
                <p14:cNvContentPartPr/>
                <p14:nvPr/>
              </p14:nvContentPartPr>
              <p14:xfrm>
                <a:off x="5907256" y="5637450"/>
                <a:ext cx="185760" cy="406440"/>
              </p14:xfrm>
            </p:contentPart>
          </mc:Choice>
          <mc:Fallback xmlns="">
            <p:pic>
              <p:nvPicPr>
                <p:cNvPr id="23564" name="Ink 23563">
                  <a:extLst>
                    <a:ext uri="{FF2B5EF4-FFF2-40B4-BE49-F238E27FC236}">
                      <a16:creationId xmlns:a16="http://schemas.microsoft.com/office/drawing/2014/main" id="{0479C8AE-E53D-4F3D-9A1F-0B3B4EF8E43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89256" y="5619450"/>
                  <a:ext cx="2214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14:cNvPr>
                <p14:cNvContentPartPr/>
                <p14:nvPr/>
              </p14:nvContentPartPr>
              <p14:xfrm>
                <a:off x="5860456" y="5846610"/>
                <a:ext cx="253440" cy="24840"/>
              </p14:xfrm>
            </p:contentPart>
          </mc:Choice>
          <mc:Fallback xmlns="">
            <p:pic>
              <p:nvPicPr>
                <p:cNvPr id="23565" name="Ink 23564">
                  <a:extLst>
                    <a:ext uri="{FF2B5EF4-FFF2-40B4-BE49-F238E27FC236}">
                      <a16:creationId xmlns:a16="http://schemas.microsoft.com/office/drawing/2014/main" id="{7EA1AC65-0991-4EAD-9289-5B6967D4C6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42430" y="5828610"/>
                  <a:ext cx="289131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14:cNvPr>
                <p14:cNvContentPartPr/>
                <p14:nvPr/>
              </p14:nvContentPartPr>
              <p14:xfrm>
                <a:off x="6289216" y="6149010"/>
                <a:ext cx="19080" cy="533520"/>
              </p14:xfrm>
            </p:contentPart>
          </mc:Choice>
          <mc:Fallback xmlns="">
            <p:pic>
              <p:nvPicPr>
                <p:cNvPr id="23567" name="Ink 23566">
                  <a:extLst>
                    <a:ext uri="{FF2B5EF4-FFF2-40B4-BE49-F238E27FC236}">
                      <a16:creationId xmlns:a16="http://schemas.microsoft.com/office/drawing/2014/main" id="{B964468F-11D4-4449-BD5D-D276B04321B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71216" y="6131010"/>
                  <a:ext cx="547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14:cNvPr>
                <p14:cNvContentPartPr/>
                <p14:nvPr/>
              </p14:nvContentPartPr>
              <p14:xfrm>
                <a:off x="6179416" y="6133170"/>
                <a:ext cx="803880" cy="573120"/>
              </p14:xfrm>
            </p:contentPart>
          </mc:Choice>
          <mc:Fallback xmlns="">
            <p:pic>
              <p:nvPicPr>
                <p:cNvPr id="23568" name="Ink 23567">
                  <a:extLst>
                    <a:ext uri="{FF2B5EF4-FFF2-40B4-BE49-F238E27FC236}">
                      <a16:creationId xmlns:a16="http://schemas.microsoft.com/office/drawing/2014/main" id="{B0D8423F-0857-4468-8FB1-850C348CC0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61416" y="6115170"/>
                  <a:ext cx="83952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14:cNvPr>
                <p14:cNvContentPartPr/>
                <p14:nvPr/>
              </p14:nvContentPartPr>
              <p14:xfrm>
                <a:off x="6444016" y="6264930"/>
                <a:ext cx="43200" cy="259920"/>
              </p14:xfrm>
            </p:contentPart>
          </mc:Choice>
          <mc:Fallback xmlns="">
            <p:pic>
              <p:nvPicPr>
                <p:cNvPr id="23569" name="Ink 23568">
                  <a:extLst>
                    <a:ext uri="{FF2B5EF4-FFF2-40B4-BE49-F238E27FC236}">
                      <a16:creationId xmlns:a16="http://schemas.microsoft.com/office/drawing/2014/main" id="{E089F2E3-45EA-486B-A260-E766EB2A025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26016" y="6246930"/>
                  <a:ext cx="78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14:cNvPr>
                <p14:cNvContentPartPr/>
                <p14:nvPr/>
              </p14:nvContentPartPr>
              <p14:xfrm>
                <a:off x="6433936" y="6192210"/>
                <a:ext cx="187920" cy="157680"/>
              </p14:xfrm>
            </p:contentPart>
          </mc:Choice>
          <mc:Fallback xmlns="">
            <p:pic>
              <p:nvPicPr>
                <p:cNvPr id="23570" name="Ink 23569">
                  <a:extLst>
                    <a:ext uri="{FF2B5EF4-FFF2-40B4-BE49-F238E27FC236}">
                      <a16:creationId xmlns:a16="http://schemas.microsoft.com/office/drawing/2014/main" id="{C315644A-BBCC-4823-9005-14F1A7FDE1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5936" y="6174210"/>
                  <a:ext cx="22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14:cNvPr>
                <p14:cNvContentPartPr/>
                <p14:nvPr/>
              </p14:nvContentPartPr>
              <p14:xfrm>
                <a:off x="6578296" y="6375450"/>
                <a:ext cx="85680" cy="110880"/>
              </p14:xfrm>
            </p:contentPart>
          </mc:Choice>
          <mc:Fallback xmlns="">
            <p:pic>
              <p:nvPicPr>
                <p:cNvPr id="23571" name="Ink 23570">
                  <a:extLst>
                    <a:ext uri="{FF2B5EF4-FFF2-40B4-BE49-F238E27FC236}">
                      <a16:creationId xmlns:a16="http://schemas.microsoft.com/office/drawing/2014/main" id="{4A65A549-A8AD-4542-8C89-6269FF5866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60371" y="6357450"/>
                  <a:ext cx="121171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14:cNvPr>
                <p14:cNvContentPartPr/>
                <p14:nvPr/>
              </p14:nvContentPartPr>
              <p14:xfrm>
                <a:off x="6642376" y="6360330"/>
                <a:ext cx="80280" cy="235440"/>
              </p14:xfrm>
            </p:contentPart>
          </mc:Choice>
          <mc:Fallback xmlns="">
            <p:pic>
              <p:nvPicPr>
                <p:cNvPr id="23572" name="Ink 23571">
                  <a:extLst>
                    <a:ext uri="{FF2B5EF4-FFF2-40B4-BE49-F238E27FC236}">
                      <a16:creationId xmlns:a16="http://schemas.microsoft.com/office/drawing/2014/main" id="{B9C4A1FB-67E2-4BED-9908-CDD670C3D08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624376" y="6342302"/>
                  <a:ext cx="115920" cy="271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14:cNvPr>
                <p14:cNvContentPartPr/>
                <p14:nvPr/>
              </p14:nvContentPartPr>
              <p14:xfrm>
                <a:off x="6795376" y="5740050"/>
                <a:ext cx="125280" cy="317880"/>
              </p14:xfrm>
            </p:contentPart>
          </mc:Choice>
          <mc:Fallback xmlns="">
            <p:pic>
              <p:nvPicPr>
                <p:cNvPr id="23574" name="Ink 23573">
                  <a:extLst>
                    <a:ext uri="{FF2B5EF4-FFF2-40B4-BE49-F238E27FC236}">
                      <a16:creationId xmlns:a16="http://schemas.microsoft.com/office/drawing/2014/main" id="{5080E0A9-56D7-4D4F-A195-E284339CA12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77428" y="5722050"/>
                  <a:ext cx="160818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14:cNvPr>
                <p14:cNvContentPartPr/>
                <p14:nvPr/>
              </p14:nvContentPartPr>
              <p14:xfrm>
                <a:off x="1759336" y="6008970"/>
                <a:ext cx="25560" cy="534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DD68F7-523C-4437-9949-BFD6B8B320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41336" y="5990970"/>
                  <a:ext cx="612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14:cNvPr>
                <p14:cNvContentPartPr/>
                <p14:nvPr/>
              </p14:nvContentPartPr>
              <p14:xfrm>
                <a:off x="1720456" y="6033090"/>
                <a:ext cx="1026000" cy="51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907EBB-5700-4291-BB4C-D8877DB4FFC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02456" y="6015077"/>
                  <a:ext cx="1061640" cy="552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14:cNvPr>
                <p14:cNvContentPartPr/>
                <p14:nvPr/>
              </p14:nvContentPartPr>
              <p14:xfrm>
                <a:off x="1963816" y="6223890"/>
                <a:ext cx="14040" cy="21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405003-6795-43E1-B78F-70DFA34AAA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5816" y="6205890"/>
                  <a:ext cx="49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14:cNvPr>
                <p14:cNvContentPartPr/>
                <p14:nvPr/>
              </p14:nvContentPartPr>
              <p14:xfrm>
                <a:off x="1955896" y="6158730"/>
                <a:ext cx="165240" cy="151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C63D8D-A5A2-4ECA-9233-25A9BB4111B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37896" y="6140730"/>
                  <a:ext cx="200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14:cNvPr>
                <p14:cNvContentPartPr/>
                <p14:nvPr/>
              </p14:nvContentPartPr>
              <p14:xfrm>
                <a:off x="2175496" y="6299130"/>
                <a:ext cx="15048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8E3D6B-1BC0-4231-B0D7-7B8A4360DEC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57539" y="6281130"/>
                  <a:ext cx="186035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14:cNvPr>
                <p14:cNvContentPartPr/>
                <p14:nvPr/>
              </p14:nvContentPartPr>
              <p14:xfrm>
                <a:off x="2500216" y="5716650"/>
                <a:ext cx="222840" cy="19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9C19232-5340-48E5-9ED6-62DEBBCE121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2216" y="5698650"/>
                  <a:ext cx="258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14:cNvPr>
                <p14:cNvContentPartPr/>
                <p14:nvPr/>
              </p14:nvContentPartPr>
              <p14:xfrm>
                <a:off x="2923936" y="6102570"/>
                <a:ext cx="20880" cy="383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1B4E85F-AC34-40C2-82B7-32CDF26E2A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905936" y="6084570"/>
                  <a:ext cx="565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14:cNvPr>
                <p14:cNvContentPartPr/>
                <p14:nvPr/>
              </p14:nvContentPartPr>
              <p14:xfrm>
                <a:off x="2927896" y="6057930"/>
                <a:ext cx="564480" cy="456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6BF4D18-EC16-4386-BB86-4E44BAF7C0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09896" y="6039930"/>
                  <a:ext cx="6001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14:cNvPr>
                <p14:cNvContentPartPr/>
                <p14:nvPr/>
              </p14:nvContentPartPr>
              <p14:xfrm>
                <a:off x="3315256" y="5648250"/>
                <a:ext cx="12132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569F11-2943-4F04-87BA-CA8732D937C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97256" y="5630250"/>
                  <a:ext cx="156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14:cNvPr>
                <p14:cNvContentPartPr/>
                <p14:nvPr/>
              </p14:nvContentPartPr>
              <p14:xfrm>
                <a:off x="3396976" y="5666970"/>
                <a:ext cx="4500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58E1670-F3F7-4DFE-AF3D-056FDA78531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78976" y="5648970"/>
                  <a:ext cx="806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14:cNvPr>
                <p14:cNvContentPartPr/>
                <p14:nvPr/>
              </p14:nvContentPartPr>
              <p14:xfrm>
                <a:off x="3126256" y="6161250"/>
                <a:ext cx="12960" cy="209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257841-2019-40BC-AD69-87A73EC094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08256" y="6143250"/>
                  <a:ext cx="48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14:cNvPr>
                <p14:cNvContentPartPr/>
                <p14:nvPr/>
              </p14:nvContentPartPr>
              <p14:xfrm>
                <a:off x="3091696" y="6109770"/>
                <a:ext cx="15804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C81269-5964-499B-83AC-4B4F3ECF46D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73696" y="6091770"/>
                  <a:ext cx="193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14:cNvPr>
                <p14:cNvContentPartPr/>
                <p14:nvPr/>
              </p14:nvContentPartPr>
              <p14:xfrm>
                <a:off x="3204376" y="6289410"/>
                <a:ext cx="255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368D2C-01B3-405E-89B9-A7788F5F56C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86376" y="6271472"/>
                  <a:ext cx="61200" cy="139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14:cNvPr>
                <p14:cNvContentPartPr/>
                <p14:nvPr/>
              </p14:nvContentPartPr>
              <p14:xfrm>
                <a:off x="3651496" y="6049290"/>
                <a:ext cx="6480" cy="441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B0B24DC-2DC7-4C85-8BDA-CB5171C1850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33496" y="6031305"/>
                  <a:ext cx="42120" cy="476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14:cNvPr>
                <p14:cNvContentPartPr/>
                <p14:nvPr/>
              </p14:nvContentPartPr>
              <p14:xfrm>
                <a:off x="3612616" y="6086730"/>
                <a:ext cx="752760" cy="504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AA76FFB-4F7B-44CF-9E3F-7D873ACD011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4616" y="6068743"/>
                  <a:ext cx="788400" cy="53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14:cNvPr>
                <p14:cNvContentPartPr/>
                <p14:nvPr/>
              </p14:nvContentPartPr>
              <p14:xfrm>
                <a:off x="3808816" y="6254850"/>
                <a:ext cx="10440" cy="181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A509FA3-B322-44A6-A5B7-3B6A64FF271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90816" y="6236850"/>
                  <a:ext cx="4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14:cNvPr>
                <p14:cNvContentPartPr/>
                <p14:nvPr/>
              </p14:nvContentPartPr>
              <p14:xfrm>
                <a:off x="3785776" y="6203370"/>
                <a:ext cx="146160" cy="96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B1D72E-EF06-4758-9CAE-0C2AFAB761B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7732" y="6185370"/>
                  <a:ext cx="181888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14:cNvPr>
                <p14:cNvContentPartPr/>
                <p14:nvPr/>
              </p14:nvContentPartPr>
              <p14:xfrm>
                <a:off x="3964696" y="6327570"/>
                <a:ext cx="155160" cy="10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D54C535-8A13-4466-B936-FDE4EE0D13A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46696" y="6309570"/>
                  <a:ext cx="19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14:cNvPr>
                <p14:cNvContentPartPr/>
                <p14:nvPr/>
              </p14:nvContentPartPr>
              <p14:xfrm>
                <a:off x="4221376" y="5653290"/>
                <a:ext cx="276480" cy="290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191728A-6391-4424-97E9-9D875C21CA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03376" y="5635268"/>
                  <a:ext cx="312120" cy="326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14:cNvPr>
                <p14:cNvContentPartPr/>
                <p14:nvPr/>
              </p14:nvContentPartPr>
              <p14:xfrm>
                <a:off x="645136" y="6750210"/>
                <a:ext cx="566280" cy="650160"/>
              </p14:xfrm>
            </p:contentPart>
          </mc:Choice>
          <mc:Fallback xmlns="">
            <p:pic>
              <p:nvPicPr>
                <p:cNvPr id="23601" name="Ink 23600">
                  <a:extLst>
                    <a:ext uri="{FF2B5EF4-FFF2-40B4-BE49-F238E27FC236}">
                      <a16:creationId xmlns:a16="http://schemas.microsoft.com/office/drawing/2014/main" id="{4600B491-531D-4F6E-984B-B178D34304D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27147" y="6732210"/>
                  <a:ext cx="601897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14:cNvPr>
                <p14:cNvContentPartPr/>
                <p14:nvPr/>
              </p14:nvContentPartPr>
              <p14:xfrm>
                <a:off x="705256" y="6839130"/>
                <a:ext cx="469800" cy="581760"/>
              </p14:xfrm>
            </p:contentPart>
          </mc:Choice>
          <mc:Fallback xmlns="">
            <p:pic>
              <p:nvPicPr>
                <p:cNvPr id="23602" name="Ink 23601">
                  <a:extLst>
                    <a:ext uri="{FF2B5EF4-FFF2-40B4-BE49-F238E27FC236}">
                      <a16:creationId xmlns:a16="http://schemas.microsoft.com/office/drawing/2014/main" id="{8590EC06-81B8-4E62-AD56-2D9C619CB4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87256" y="6821130"/>
                  <a:ext cx="505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14:cNvPr>
                <p14:cNvContentPartPr/>
                <p14:nvPr/>
              </p14:nvContentPartPr>
              <p14:xfrm>
                <a:off x="817936" y="6975570"/>
                <a:ext cx="14040" cy="230400"/>
              </p14:xfrm>
            </p:contentPart>
          </mc:Choice>
          <mc:Fallback xmlns="">
            <p:pic>
              <p:nvPicPr>
                <p:cNvPr id="23603" name="Ink 23602">
                  <a:extLst>
                    <a:ext uri="{FF2B5EF4-FFF2-40B4-BE49-F238E27FC236}">
                      <a16:creationId xmlns:a16="http://schemas.microsoft.com/office/drawing/2014/main" id="{03F7B552-AE73-4E25-8F31-904011C9E0C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9936" y="6957570"/>
                  <a:ext cx="49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14:cNvPr>
                <p14:cNvContentPartPr/>
                <p14:nvPr/>
              </p14:nvContentPartPr>
              <p14:xfrm>
                <a:off x="835936" y="6941010"/>
                <a:ext cx="102960" cy="133200"/>
              </p14:xfrm>
            </p:contentPart>
          </mc:Choice>
          <mc:Fallback xmlns="">
            <p:pic>
              <p:nvPicPr>
                <p:cNvPr id="23604" name="Ink 23603">
                  <a:extLst>
                    <a:ext uri="{FF2B5EF4-FFF2-40B4-BE49-F238E27FC236}">
                      <a16:creationId xmlns:a16="http://schemas.microsoft.com/office/drawing/2014/main" id="{3FC31064-F965-406B-A00C-AB8E71B83EE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7873" y="6923010"/>
                  <a:ext cx="138725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14:cNvPr>
                <p14:cNvContentPartPr/>
                <p14:nvPr/>
              </p14:nvContentPartPr>
              <p14:xfrm>
                <a:off x="930256" y="7103370"/>
                <a:ext cx="77040" cy="166680"/>
              </p14:xfrm>
            </p:contentPart>
          </mc:Choice>
          <mc:Fallback xmlns="">
            <p:pic>
              <p:nvPicPr>
                <p:cNvPr id="23605" name="Ink 23604">
                  <a:extLst>
                    <a:ext uri="{FF2B5EF4-FFF2-40B4-BE49-F238E27FC236}">
                      <a16:creationId xmlns:a16="http://schemas.microsoft.com/office/drawing/2014/main" id="{BA80DF44-2335-4B14-BC94-240A38AC9B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2171" y="7085370"/>
                  <a:ext cx="112847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14:cNvPr>
                <p14:cNvContentPartPr/>
                <p14:nvPr/>
              </p14:nvContentPartPr>
              <p14:xfrm>
                <a:off x="1014856" y="7146570"/>
                <a:ext cx="21240" cy="183600"/>
              </p14:xfrm>
            </p:contentPart>
          </mc:Choice>
          <mc:Fallback xmlns="">
            <p:pic>
              <p:nvPicPr>
                <p:cNvPr id="23606" name="Ink 23605">
                  <a:extLst>
                    <a:ext uri="{FF2B5EF4-FFF2-40B4-BE49-F238E27FC236}">
                      <a16:creationId xmlns:a16="http://schemas.microsoft.com/office/drawing/2014/main" id="{7177B574-128A-4148-8516-BF3A12E8EF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96856" y="7128570"/>
                  <a:ext cx="56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14:cNvPr>
                <p14:cNvContentPartPr/>
                <p14:nvPr/>
              </p14:nvContentPartPr>
              <p14:xfrm>
                <a:off x="1235536" y="6642210"/>
                <a:ext cx="28440" cy="198000"/>
              </p14:xfrm>
            </p:contentPart>
          </mc:Choice>
          <mc:Fallback xmlns="">
            <p:pic>
              <p:nvPicPr>
                <p:cNvPr id="23608" name="Ink 23607">
                  <a:extLst>
                    <a:ext uri="{FF2B5EF4-FFF2-40B4-BE49-F238E27FC236}">
                      <a16:creationId xmlns:a16="http://schemas.microsoft.com/office/drawing/2014/main" id="{BA6A7D11-EF81-45BF-AA2C-83A7517795B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217536" y="6624210"/>
                  <a:ext cx="64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14:cNvPr>
                <p14:cNvContentPartPr/>
                <p14:nvPr/>
              </p14:nvContentPartPr>
              <p14:xfrm>
                <a:off x="1316176" y="6666690"/>
                <a:ext cx="210240" cy="207360"/>
              </p14:xfrm>
            </p:contentPart>
          </mc:Choice>
          <mc:Fallback xmlns="">
            <p:pic>
              <p:nvPicPr>
                <p:cNvPr id="23609" name="Ink 23608">
                  <a:extLst>
                    <a:ext uri="{FF2B5EF4-FFF2-40B4-BE49-F238E27FC236}">
                      <a16:creationId xmlns:a16="http://schemas.microsoft.com/office/drawing/2014/main" id="{F2CCC1AD-B6A2-4AE2-B407-C08CF66142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98176" y="6648721"/>
                  <a:ext cx="245880" cy="24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14:cNvPr>
                <p14:cNvContentPartPr/>
                <p14:nvPr/>
              </p14:nvContentPartPr>
              <p14:xfrm>
                <a:off x="1652056" y="6813210"/>
                <a:ext cx="78120" cy="453240"/>
              </p14:xfrm>
            </p:contentPart>
          </mc:Choice>
          <mc:Fallback xmlns="">
            <p:pic>
              <p:nvPicPr>
                <p:cNvPr id="23610" name="Ink 23609">
                  <a:extLst>
                    <a:ext uri="{FF2B5EF4-FFF2-40B4-BE49-F238E27FC236}">
                      <a16:creationId xmlns:a16="http://schemas.microsoft.com/office/drawing/2014/main" id="{3E34209D-E281-4CD5-914A-A4533596149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34056" y="6795210"/>
                  <a:ext cx="1137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14:cNvPr>
                <p14:cNvContentPartPr/>
                <p14:nvPr/>
              </p14:nvContentPartPr>
              <p14:xfrm>
                <a:off x="1640896" y="6780090"/>
                <a:ext cx="556920" cy="596880"/>
              </p14:xfrm>
            </p:contentPart>
          </mc:Choice>
          <mc:Fallback xmlns="">
            <p:pic>
              <p:nvPicPr>
                <p:cNvPr id="23611" name="Ink 23610">
                  <a:extLst>
                    <a:ext uri="{FF2B5EF4-FFF2-40B4-BE49-F238E27FC236}">
                      <a16:creationId xmlns:a16="http://schemas.microsoft.com/office/drawing/2014/main" id="{B7A2D2D7-D75E-428C-95C6-00440C5C943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22908" y="6762101"/>
                  <a:ext cx="592537" cy="632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14:cNvPr>
                <p14:cNvContentPartPr/>
                <p14:nvPr/>
              </p14:nvContentPartPr>
              <p14:xfrm>
                <a:off x="1749976" y="6987810"/>
                <a:ext cx="14040" cy="297000"/>
              </p14:xfrm>
            </p:contentPart>
          </mc:Choice>
          <mc:Fallback xmlns="">
            <p:pic>
              <p:nvPicPr>
                <p:cNvPr id="23612" name="Ink 23611">
                  <a:extLst>
                    <a:ext uri="{FF2B5EF4-FFF2-40B4-BE49-F238E27FC236}">
                      <a16:creationId xmlns:a16="http://schemas.microsoft.com/office/drawing/2014/main" id="{26AF0E91-A159-4BC6-BCB4-C91EF1ED0E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731502" y="6969832"/>
                  <a:ext cx="50618" cy="3325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14:cNvPr>
                <p14:cNvContentPartPr/>
                <p14:nvPr/>
              </p14:nvContentPartPr>
              <p14:xfrm>
                <a:off x="1696696" y="6959010"/>
                <a:ext cx="172440" cy="210240"/>
              </p14:xfrm>
            </p:contentPart>
          </mc:Choice>
          <mc:Fallback xmlns="">
            <p:pic>
              <p:nvPicPr>
                <p:cNvPr id="23613" name="Ink 23612">
                  <a:extLst>
                    <a:ext uri="{FF2B5EF4-FFF2-40B4-BE49-F238E27FC236}">
                      <a16:creationId xmlns:a16="http://schemas.microsoft.com/office/drawing/2014/main" id="{2469BD39-75EF-494D-8C4E-A483A92377E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78696" y="6940979"/>
                  <a:ext cx="208080" cy="245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14:cNvPr>
                <p14:cNvContentPartPr/>
                <p14:nvPr/>
              </p14:nvContentPartPr>
              <p14:xfrm>
                <a:off x="1841416" y="7148010"/>
                <a:ext cx="143640" cy="149040"/>
              </p14:xfrm>
            </p:contentPart>
          </mc:Choice>
          <mc:Fallback xmlns="">
            <p:pic>
              <p:nvPicPr>
                <p:cNvPr id="23614" name="Ink 23613">
                  <a:extLst>
                    <a:ext uri="{FF2B5EF4-FFF2-40B4-BE49-F238E27FC236}">
                      <a16:creationId xmlns:a16="http://schemas.microsoft.com/office/drawing/2014/main" id="{E97D3BC2-502B-4A90-8A64-126AA52F761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23461" y="7130053"/>
                  <a:ext cx="179191" cy="184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14:cNvPr>
                <p14:cNvContentPartPr/>
                <p14:nvPr/>
              </p14:nvContentPartPr>
              <p14:xfrm>
                <a:off x="2101336" y="6638610"/>
                <a:ext cx="57240" cy="275040"/>
              </p14:xfrm>
            </p:contentPart>
          </mc:Choice>
          <mc:Fallback xmlns="">
            <p:pic>
              <p:nvPicPr>
                <p:cNvPr id="23615" name="Ink 23614">
                  <a:extLst>
                    <a:ext uri="{FF2B5EF4-FFF2-40B4-BE49-F238E27FC236}">
                      <a16:creationId xmlns:a16="http://schemas.microsoft.com/office/drawing/2014/main" id="{2B0D0797-9EEE-4D91-AF8D-E8FBFB4E297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83222" y="6620610"/>
                  <a:ext cx="93106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14:cNvPr>
                <p14:cNvContentPartPr/>
                <p14:nvPr/>
              </p14:nvContentPartPr>
              <p14:xfrm>
                <a:off x="2156056" y="6719610"/>
                <a:ext cx="127080" cy="198720"/>
              </p14:xfrm>
            </p:contentPart>
          </mc:Choice>
          <mc:Fallback xmlns="">
            <p:pic>
              <p:nvPicPr>
                <p:cNvPr id="23616" name="Ink 23615">
                  <a:extLst>
                    <a:ext uri="{FF2B5EF4-FFF2-40B4-BE49-F238E27FC236}">
                      <a16:creationId xmlns:a16="http://schemas.microsoft.com/office/drawing/2014/main" id="{86AA7C6B-FD04-47DE-BE82-A904A93543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8005" y="6701610"/>
                  <a:ext cx="162821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14:cNvPr>
                <p14:cNvContentPartPr/>
                <p14:nvPr/>
              </p14:nvContentPartPr>
              <p14:xfrm>
                <a:off x="2547016" y="6921570"/>
                <a:ext cx="6120" cy="438120"/>
              </p14:xfrm>
            </p:contentPart>
          </mc:Choice>
          <mc:Fallback xmlns="">
            <p:pic>
              <p:nvPicPr>
                <p:cNvPr id="23618" name="Ink 23617">
                  <a:extLst>
                    <a:ext uri="{FF2B5EF4-FFF2-40B4-BE49-F238E27FC236}">
                      <a16:creationId xmlns:a16="http://schemas.microsoft.com/office/drawing/2014/main" id="{7885FCFD-9E51-4798-937D-FC677012C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29016" y="6903555"/>
                  <a:ext cx="41760" cy="473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14:cNvPr>
                <p14:cNvContentPartPr/>
                <p14:nvPr/>
              </p14:nvContentPartPr>
              <p14:xfrm>
                <a:off x="2550616" y="6864690"/>
                <a:ext cx="583920" cy="572040"/>
              </p14:xfrm>
            </p:contentPart>
          </mc:Choice>
          <mc:Fallback xmlns="">
            <p:pic>
              <p:nvPicPr>
                <p:cNvPr id="23619" name="Ink 23618">
                  <a:extLst>
                    <a:ext uri="{FF2B5EF4-FFF2-40B4-BE49-F238E27FC236}">
                      <a16:creationId xmlns:a16="http://schemas.microsoft.com/office/drawing/2014/main" id="{79D41083-0D19-4C14-82F6-CD13C5D9C6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32627" y="6846690"/>
                  <a:ext cx="619538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14:cNvPr>
                <p14:cNvContentPartPr/>
                <p14:nvPr/>
              </p14:nvContentPartPr>
              <p14:xfrm>
                <a:off x="2615416" y="7032450"/>
                <a:ext cx="37440" cy="275760"/>
              </p14:xfrm>
            </p:contentPart>
          </mc:Choice>
          <mc:Fallback xmlns="">
            <p:pic>
              <p:nvPicPr>
                <p:cNvPr id="23620" name="Ink 23619">
                  <a:extLst>
                    <a:ext uri="{FF2B5EF4-FFF2-40B4-BE49-F238E27FC236}">
                      <a16:creationId xmlns:a16="http://schemas.microsoft.com/office/drawing/2014/main" id="{24B119B8-5039-4266-AC48-9D21FCF3E30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97416" y="7014450"/>
                  <a:ext cx="7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14:cNvPr>
                <p14:cNvContentPartPr/>
                <p14:nvPr/>
              </p14:nvContentPartPr>
              <p14:xfrm>
                <a:off x="2654296" y="6998970"/>
                <a:ext cx="136800" cy="169200"/>
              </p14:xfrm>
            </p:contentPart>
          </mc:Choice>
          <mc:Fallback xmlns="">
            <p:pic>
              <p:nvPicPr>
                <p:cNvPr id="23621" name="Ink 23620">
                  <a:extLst>
                    <a:ext uri="{FF2B5EF4-FFF2-40B4-BE49-F238E27FC236}">
                      <a16:creationId xmlns:a16="http://schemas.microsoft.com/office/drawing/2014/main" id="{6D7BD5D4-E73B-43DC-80EE-EB90A1C3375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636296" y="6980970"/>
                  <a:ext cx="172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14:cNvPr>
                <p14:cNvContentPartPr/>
                <p14:nvPr/>
              </p14:nvContentPartPr>
              <p14:xfrm>
                <a:off x="2745376" y="7216410"/>
                <a:ext cx="136080" cy="156960"/>
              </p14:xfrm>
            </p:contentPart>
          </mc:Choice>
          <mc:Fallback xmlns="">
            <p:pic>
              <p:nvPicPr>
                <p:cNvPr id="23622" name="Ink 23621">
                  <a:extLst>
                    <a:ext uri="{FF2B5EF4-FFF2-40B4-BE49-F238E27FC236}">
                      <a16:creationId xmlns:a16="http://schemas.microsoft.com/office/drawing/2014/main" id="{4D4EAF63-EE39-4E18-9659-6169D13CA5C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727423" y="7198410"/>
                  <a:ext cx="171626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14:cNvPr>
                <p14:cNvContentPartPr/>
                <p14:nvPr/>
              </p14:nvContentPartPr>
              <p14:xfrm>
                <a:off x="2959576" y="6583170"/>
                <a:ext cx="48600" cy="245520"/>
              </p14:xfrm>
            </p:contentPart>
          </mc:Choice>
          <mc:Fallback xmlns="">
            <p:pic>
              <p:nvPicPr>
                <p:cNvPr id="23624" name="Ink 23623">
                  <a:extLst>
                    <a:ext uri="{FF2B5EF4-FFF2-40B4-BE49-F238E27FC236}">
                      <a16:creationId xmlns:a16="http://schemas.microsoft.com/office/drawing/2014/main" id="{D419C405-99F4-4F0D-9F98-C40C001FA0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941576" y="6565144"/>
                  <a:ext cx="84240" cy="281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14:cNvPr>
                <p14:cNvContentPartPr/>
                <p14:nvPr/>
              </p14:nvContentPartPr>
              <p14:xfrm>
                <a:off x="3055696" y="6601890"/>
                <a:ext cx="122040" cy="162720"/>
              </p14:xfrm>
            </p:contentPart>
          </mc:Choice>
          <mc:Fallback xmlns="">
            <p:pic>
              <p:nvPicPr>
                <p:cNvPr id="23625" name="Ink 23624">
                  <a:extLst>
                    <a:ext uri="{FF2B5EF4-FFF2-40B4-BE49-F238E27FC236}">
                      <a16:creationId xmlns:a16="http://schemas.microsoft.com/office/drawing/2014/main" id="{A9DB4019-7694-44E2-A1C8-EF5452E86B1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037696" y="6583930"/>
                  <a:ext cx="15768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14:cNvPr>
                <p14:cNvContentPartPr/>
                <p14:nvPr/>
              </p14:nvContentPartPr>
              <p14:xfrm>
                <a:off x="3145696" y="6610530"/>
                <a:ext cx="53640" cy="304920"/>
              </p14:xfrm>
            </p:contentPart>
          </mc:Choice>
          <mc:Fallback xmlns="">
            <p:pic>
              <p:nvPicPr>
                <p:cNvPr id="23626" name="Ink 23625">
                  <a:extLst>
                    <a:ext uri="{FF2B5EF4-FFF2-40B4-BE49-F238E27FC236}">
                      <a16:creationId xmlns:a16="http://schemas.microsoft.com/office/drawing/2014/main" id="{C04CDA8C-2567-4A9F-8A27-EB6631A00C2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27696" y="6592551"/>
                  <a:ext cx="89280" cy="340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14:cNvPr>
                <p14:cNvContentPartPr/>
                <p14:nvPr/>
              </p14:nvContentPartPr>
              <p14:xfrm>
                <a:off x="3342616" y="6887010"/>
                <a:ext cx="559800" cy="510480"/>
              </p14:xfrm>
            </p:contentPart>
          </mc:Choice>
          <mc:Fallback xmlns="">
            <p:pic>
              <p:nvPicPr>
                <p:cNvPr id="23628" name="Ink 23627">
                  <a:extLst>
                    <a:ext uri="{FF2B5EF4-FFF2-40B4-BE49-F238E27FC236}">
                      <a16:creationId xmlns:a16="http://schemas.microsoft.com/office/drawing/2014/main" id="{824341E5-890B-407F-B1BE-9B78A2A9E2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24616" y="6869010"/>
                  <a:ext cx="59544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14:cNvPr>
                <p14:cNvContentPartPr/>
                <p14:nvPr/>
              </p14:nvContentPartPr>
              <p14:xfrm>
                <a:off x="3378976" y="6868290"/>
                <a:ext cx="662400" cy="568800"/>
              </p14:xfrm>
            </p:contentPart>
          </mc:Choice>
          <mc:Fallback xmlns="">
            <p:pic>
              <p:nvPicPr>
                <p:cNvPr id="23629" name="Ink 23628">
                  <a:extLst>
                    <a:ext uri="{FF2B5EF4-FFF2-40B4-BE49-F238E27FC236}">
                      <a16:creationId xmlns:a16="http://schemas.microsoft.com/office/drawing/2014/main" id="{8BE513DE-0C6E-47B3-9970-4D0D1E305B2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60976" y="6850290"/>
                  <a:ext cx="6980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14:cNvPr>
                <p14:cNvContentPartPr/>
                <p14:nvPr/>
              </p14:nvContentPartPr>
              <p14:xfrm>
                <a:off x="3615136" y="7047930"/>
                <a:ext cx="15840" cy="220680"/>
              </p14:xfrm>
            </p:contentPart>
          </mc:Choice>
          <mc:Fallback xmlns="">
            <p:pic>
              <p:nvPicPr>
                <p:cNvPr id="23630" name="Ink 23629">
                  <a:extLst>
                    <a:ext uri="{FF2B5EF4-FFF2-40B4-BE49-F238E27FC236}">
                      <a16:creationId xmlns:a16="http://schemas.microsoft.com/office/drawing/2014/main" id="{EC82A30E-FFDC-47C5-87E3-9388A7B5B04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597136" y="7029930"/>
                  <a:ext cx="51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14:cNvPr>
                <p14:cNvContentPartPr/>
                <p14:nvPr/>
              </p14:nvContentPartPr>
              <p14:xfrm>
                <a:off x="3639976" y="6974850"/>
                <a:ext cx="148320" cy="158400"/>
              </p14:xfrm>
            </p:contentPart>
          </mc:Choice>
          <mc:Fallback xmlns="">
            <p:pic>
              <p:nvPicPr>
                <p:cNvPr id="23631" name="Ink 23630">
                  <a:extLst>
                    <a:ext uri="{FF2B5EF4-FFF2-40B4-BE49-F238E27FC236}">
                      <a16:creationId xmlns:a16="http://schemas.microsoft.com/office/drawing/2014/main" id="{0FE3A3DE-45F3-469A-980B-10731851D1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21932" y="6956891"/>
                  <a:ext cx="184047" cy="193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14:cNvPr>
                <p14:cNvContentPartPr/>
                <p14:nvPr/>
              </p14:nvContentPartPr>
              <p14:xfrm>
                <a:off x="3735016" y="7122090"/>
                <a:ext cx="181440" cy="220680"/>
              </p14:xfrm>
            </p:contentPart>
          </mc:Choice>
          <mc:Fallback xmlns="">
            <p:pic>
              <p:nvPicPr>
                <p:cNvPr id="23632" name="Ink 23631">
                  <a:extLst>
                    <a:ext uri="{FF2B5EF4-FFF2-40B4-BE49-F238E27FC236}">
                      <a16:creationId xmlns:a16="http://schemas.microsoft.com/office/drawing/2014/main" id="{0F2CE510-9FBD-49AC-8B30-FD52B2C970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717016" y="7104090"/>
                  <a:ext cx="217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14:cNvPr>
                <p14:cNvContentPartPr/>
                <p14:nvPr/>
              </p14:nvContentPartPr>
              <p14:xfrm>
                <a:off x="3756256" y="6622770"/>
                <a:ext cx="47160" cy="278280"/>
              </p14:xfrm>
            </p:contentPart>
          </mc:Choice>
          <mc:Fallback xmlns="">
            <p:pic>
              <p:nvPicPr>
                <p:cNvPr id="23634" name="Ink 23633">
                  <a:extLst>
                    <a:ext uri="{FF2B5EF4-FFF2-40B4-BE49-F238E27FC236}">
                      <a16:creationId xmlns:a16="http://schemas.microsoft.com/office/drawing/2014/main" id="{39367AD8-5239-461A-8039-12F379453A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38256" y="6604793"/>
                  <a:ext cx="82800" cy="313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14:cNvPr>
                <p14:cNvContentPartPr/>
                <p14:nvPr/>
              </p14:nvContentPartPr>
              <p14:xfrm>
                <a:off x="3918616" y="6652290"/>
                <a:ext cx="143280" cy="191880"/>
              </p14:xfrm>
            </p:contentPart>
          </mc:Choice>
          <mc:Fallback xmlns="">
            <p:pic>
              <p:nvPicPr>
                <p:cNvPr id="23635" name="Ink 23634">
                  <a:extLst>
                    <a:ext uri="{FF2B5EF4-FFF2-40B4-BE49-F238E27FC236}">
                      <a16:creationId xmlns:a16="http://schemas.microsoft.com/office/drawing/2014/main" id="{D75C35D5-6EAF-4D2F-9125-85118AE3B4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00616" y="6634290"/>
                  <a:ext cx="17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14:cNvPr>
                <p14:cNvContentPartPr/>
                <p14:nvPr/>
              </p14:nvContentPartPr>
              <p14:xfrm>
                <a:off x="4205536" y="6895650"/>
                <a:ext cx="35640" cy="556200"/>
              </p14:xfrm>
            </p:contentPart>
          </mc:Choice>
          <mc:Fallback xmlns="">
            <p:pic>
              <p:nvPicPr>
                <p:cNvPr id="23636" name="Ink 23635">
                  <a:extLst>
                    <a:ext uri="{FF2B5EF4-FFF2-40B4-BE49-F238E27FC236}">
                      <a16:creationId xmlns:a16="http://schemas.microsoft.com/office/drawing/2014/main" id="{353DBCFD-1E6D-4A02-B8E9-62C8F6213BA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187536" y="6877638"/>
                  <a:ext cx="71280" cy="5918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14:cNvPr>
                <p14:cNvContentPartPr/>
                <p14:nvPr/>
              </p14:nvContentPartPr>
              <p14:xfrm>
                <a:off x="4186096" y="6849570"/>
                <a:ext cx="713880" cy="596520"/>
              </p14:xfrm>
            </p:contentPart>
          </mc:Choice>
          <mc:Fallback xmlns="">
            <p:pic>
              <p:nvPicPr>
                <p:cNvPr id="23637" name="Ink 23636">
                  <a:extLst>
                    <a:ext uri="{FF2B5EF4-FFF2-40B4-BE49-F238E27FC236}">
                      <a16:creationId xmlns:a16="http://schemas.microsoft.com/office/drawing/2014/main" id="{83EED6AE-2F58-4157-BCF9-A04D0A3CCE0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168096" y="6831570"/>
                  <a:ext cx="74952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14:cNvPr>
                <p14:cNvContentPartPr/>
                <p14:nvPr/>
              </p14:nvContentPartPr>
              <p14:xfrm>
                <a:off x="4386616" y="7020210"/>
                <a:ext cx="41400" cy="258480"/>
              </p14:xfrm>
            </p:contentPart>
          </mc:Choice>
          <mc:Fallback xmlns="">
            <p:pic>
              <p:nvPicPr>
                <p:cNvPr id="23638" name="Ink 23637">
                  <a:extLst>
                    <a:ext uri="{FF2B5EF4-FFF2-40B4-BE49-F238E27FC236}">
                      <a16:creationId xmlns:a16="http://schemas.microsoft.com/office/drawing/2014/main" id="{95A62852-829F-4938-A7CD-BC8BE244C23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368616" y="7002210"/>
                  <a:ext cx="770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14:cNvPr>
                <p14:cNvContentPartPr/>
                <p14:nvPr/>
              </p14:nvContentPartPr>
              <p14:xfrm>
                <a:off x="4390216" y="6971250"/>
                <a:ext cx="181440" cy="154800"/>
              </p14:xfrm>
            </p:contentPart>
          </mc:Choice>
          <mc:Fallback xmlns="">
            <p:pic>
              <p:nvPicPr>
                <p:cNvPr id="23639" name="Ink 23638">
                  <a:extLst>
                    <a:ext uri="{FF2B5EF4-FFF2-40B4-BE49-F238E27FC236}">
                      <a16:creationId xmlns:a16="http://schemas.microsoft.com/office/drawing/2014/main" id="{C1893F75-521C-4191-ADE3-54E61C603FF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372252" y="6953250"/>
                  <a:ext cx="217009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14:cNvPr>
                <p14:cNvContentPartPr/>
                <p14:nvPr/>
              </p14:nvContentPartPr>
              <p14:xfrm>
                <a:off x="4557256" y="7120650"/>
                <a:ext cx="88560" cy="163800"/>
              </p14:xfrm>
            </p:contentPart>
          </mc:Choice>
          <mc:Fallback xmlns="">
            <p:pic>
              <p:nvPicPr>
                <p:cNvPr id="23640" name="Ink 23639">
                  <a:extLst>
                    <a:ext uri="{FF2B5EF4-FFF2-40B4-BE49-F238E27FC236}">
                      <a16:creationId xmlns:a16="http://schemas.microsoft.com/office/drawing/2014/main" id="{5771F703-5DC7-4AE6-AEB3-12B9F3D353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39256" y="710265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14:cNvPr>
                <p14:cNvContentPartPr/>
                <p14:nvPr/>
              </p14:nvContentPartPr>
              <p14:xfrm>
                <a:off x="4633936" y="7141530"/>
                <a:ext cx="39240" cy="190080"/>
              </p14:xfrm>
            </p:contentPart>
          </mc:Choice>
          <mc:Fallback xmlns="">
            <p:pic>
              <p:nvPicPr>
                <p:cNvPr id="23641" name="Ink 23640">
                  <a:extLst>
                    <a:ext uri="{FF2B5EF4-FFF2-40B4-BE49-F238E27FC236}">
                      <a16:creationId xmlns:a16="http://schemas.microsoft.com/office/drawing/2014/main" id="{9A2A94DF-3D7E-4EED-B604-5D8B817342D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15936" y="7123530"/>
                  <a:ext cx="7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14:cNvPr>
                <p14:cNvContentPartPr/>
                <p14:nvPr/>
              </p14:nvContentPartPr>
              <p14:xfrm>
                <a:off x="5061256" y="6907890"/>
                <a:ext cx="33480" cy="433800"/>
              </p14:xfrm>
            </p:contentPart>
          </mc:Choice>
          <mc:Fallback xmlns="">
            <p:pic>
              <p:nvPicPr>
                <p:cNvPr id="23642" name="Ink 23641">
                  <a:extLst>
                    <a:ext uri="{FF2B5EF4-FFF2-40B4-BE49-F238E27FC236}">
                      <a16:creationId xmlns:a16="http://schemas.microsoft.com/office/drawing/2014/main" id="{584289BE-C536-48B0-A5C3-93147F9B5CF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3256" y="6889890"/>
                  <a:ext cx="69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14:cNvPr>
                <p14:cNvContentPartPr/>
                <p14:nvPr/>
              </p14:nvContentPartPr>
              <p14:xfrm>
                <a:off x="5133256" y="6852810"/>
                <a:ext cx="505080" cy="553680"/>
              </p14:xfrm>
            </p:contentPart>
          </mc:Choice>
          <mc:Fallback xmlns="">
            <p:pic>
              <p:nvPicPr>
                <p:cNvPr id="23643" name="Ink 23642">
                  <a:extLst>
                    <a:ext uri="{FF2B5EF4-FFF2-40B4-BE49-F238E27FC236}">
                      <a16:creationId xmlns:a16="http://schemas.microsoft.com/office/drawing/2014/main" id="{E9DA26D0-0603-4013-B1FC-7913D6E8328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115256" y="6834810"/>
                  <a:ext cx="540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14:cNvPr>
                <p14:cNvContentPartPr/>
                <p14:nvPr/>
              </p14:nvContentPartPr>
              <p14:xfrm>
                <a:off x="5210656" y="7052970"/>
                <a:ext cx="14040" cy="223200"/>
              </p14:xfrm>
            </p:contentPart>
          </mc:Choice>
          <mc:Fallback xmlns="">
            <p:pic>
              <p:nvPicPr>
                <p:cNvPr id="23644" name="Ink 23643">
                  <a:extLst>
                    <a:ext uri="{FF2B5EF4-FFF2-40B4-BE49-F238E27FC236}">
                      <a16:creationId xmlns:a16="http://schemas.microsoft.com/office/drawing/2014/main" id="{9CABADF0-6AAD-4A09-B71F-7EFD9B3CCE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92656" y="7034970"/>
                  <a:ext cx="49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14:cNvPr>
                <p14:cNvContentPartPr/>
                <p14:nvPr/>
              </p14:nvContentPartPr>
              <p14:xfrm>
                <a:off x="5216776" y="6975570"/>
                <a:ext cx="136800" cy="162720"/>
              </p14:xfrm>
            </p:contentPart>
          </mc:Choice>
          <mc:Fallback xmlns="">
            <p:pic>
              <p:nvPicPr>
                <p:cNvPr id="23645" name="Ink 23644">
                  <a:extLst>
                    <a:ext uri="{FF2B5EF4-FFF2-40B4-BE49-F238E27FC236}">
                      <a16:creationId xmlns:a16="http://schemas.microsoft.com/office/drawing/2014/main" id="{649AA80D-2452-4822-8F19-4001909D742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198776" y="6957610"/>
                  <a:ext cx="172440" cy="198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14:cNvPr>
                <p14:cNvContentPartPr/>
                <p14:nvPr/>
              </p14:nvContentPartPr>
              <p14:xfrm>
                <a:off x="5294896" y="7196970"/>
                <a:ext cx="175320" cy="115920"/>
              </p14:xfrm>
            </p:contentPart>
          </mc:Choice>
          <mc:Fallback xmlns="">
            <p:pic>
              <p:nvPicPr>
                <p:cNvPr id="23646" name="Ink 23645">
                  <a:extLst>
                    <a:ext uri="{FF2B5EF4-FFF2-40B4-BE49-F238E27FC236}">
                      <a16:creationId xmlns:a16="http://schemas.microsoft.com/office/drawing/2014/main" id="{87B366E5-7624-47F3-A592-581796E1295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276896" y="7179026"/>
                  <a:ext cx="210960" cy="15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14:cNvPr>
                <p14:cNvContentPartPr/>
                <p14:nvPr/>
              </p14:nvContentPartPr>
              <p14:xfrm>
                <a:off x="5736616" y="6860010"/>
                <a:ext cx="523080" cy="525600"/>
              </p14:xfrm>
            </p:contentPart>
          </mc:Choice>
          <mc:Fallback xmlns="">
            <p:pic>
              <p:nvPicPr>
                <p:cNvPr id="23648" name="Ink 23647">
                  <a:extLst>
                    <a:ext uri="{FF2B5EF4-FFF2-40B4-BE49-F238E27FC236}">
                      <a16:creationId xmlns:a16="http://schemas.microsoft.com/office/drawing/2014/main" id="{3F89BC67-AB21-4050-9493-6CA93740F5F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718616" y="6842010"/>
                  <a:ext cx="5587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14:cNvPr>
                <p14:cNvContentPartPr/>
                <p14:nvPr/>
              </p14:nvContentPartPr>
              <p14:xfrm>
                <a:off x="5749936" y="6890610"/>
                <a:ext cx="605880" cy="513000"/>
              </p14:xfrm>
            </p:contentPart>
          </mc:Choice>
          <mc:Fallback xmlns="">
            <p:pic>
              <p:nvPicPr>
                <p:cNvPr id="23649" name="Ink 23648">
                  <a:extLst>
                    <a:ext uri="{FF2B5EF4-FFF2-40B4-BE49-F238E27FC236}">
                      <a16:creationId xmlns:a16="http://schemas.microsoft.com/office/drawing/2014/main" id="{B2C35B3E-1E36-4705-B4A3-28616001D1F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31936" y="6872610"/>
                  <a:ext cx="64152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14:cNvPr>
                <p14:cNvContentPartPr/>
                <p14:nvPr/>
              </p14:nvContentPartPr>
              <p14:xfrm>
                <a:off x="5928856" y="7092570"/>
                <a:ext cx="17280" cy="196920"/>
              </p14:xfrm>
            </p:contentPart>
          </mc:Choice>
          <mc:Fallback xmlns="">
            <p:pic>
              <p:nvPicPr>
                <p:cNvPr id="23650" name="Ink 23649">
                  <a:extLst>
                    <a:ext uri="{FF2B5EF4-FFF2-40B4-BE49-F238E27FC236}">
                      <a16:creationId xmlns:a16="http://schemas.microsoft.com/office/drawing/2014/main" id="{BE0BDF15-3B86-4510-92D9-8E02FFE272A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910856" y="7074537"/>
                  <a:ext cx="52920" cy="232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14:cNvPr>
                <p14:cNvContentPartPr/>
                <p14:nvPr/>
              </p14:nvContentPartPr>
              <p14:xfrm>
                <a:off x="5917336" y="6994290"/>
                <a:ext cx="181080" cy="161280"/>
              </p14:xfrm>
            </p:contentPart>
          </mc:Choice>
          <mc:Fallback xmlns="">
            <p:pic>
              <p:nvPicPr>
                <p:cNvPr id="23651" name="Ink 23650">
                  <a:extLst>
                    <a:ext uri="{FF2B5EF4-FFF2-40B4-BE49-F238E27FC236}">
                      <a16:creationId xmlns:a16="http://schemas.microsoft.com/office/drawing/2014/main" id="{C741CB12-32FC-4B89-A891-3987A6E6647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99336" y="6976290"/>
                  <a:ext cx="216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14:cNvPr>
                <p14:cNvContentPartPr/>
                <p14:nvPr/>
              </p14:nvContentPartPr>
              <p14:xfrm>
                <a:off x="6047296" y="7158810"/>
                <a:ext cx="151920" cy="127440"/>
              </p14:xfrm>
            </p:contentPart>
          </mc:Choice>
          <mc:Fallback xmlns="">
            <p:pic>
              <p:nvPicPr>
                <p:cNvPr id="23652" name="Ink 23651">
                  <a:extLst>
                    <a:ext uri="{FF2B5EF4-FFF2-40B4-BE49-F238E27FC236}">
                      <a16:creationId xmlns:a16="http://schemas.microsoft.com/office/drawing/2014/main" id="{097A411A-2F8F-4EDF-A93C-A1916E46CE5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029296" y="7140810"/>
                  <a:ext cx="187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14:cNvPr>
                <p14:cNvContentPartPr/>
                <p14:nvPr/>
              </p14:nvContentPartPr>
              <p14:xfrm>
                <a:off x="4478056" y="6552210"/>
                <a:ext cx="25200" cy="275040"/>
              </p14:xfrm>
            </p:contentPart>
          </mc:Choice>
          <mc:Fallback xmlns="">
            <p:pic>
              <p:nvPicPr>
                <p:cNvPr id="23654" name="Ink 23653">
                  <a:extLst>
                    <a:ext uri="{FF2B5EF4-FFF2-40B4-BE49-F238E27FC236}">
                      <a16:creationId xmlns:a16="http://schemas.microsoft.com/office/drawing/2014/main" id="{0CDA8FA7-3F42-425F-B69F-09FE422E6C2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60056" y="6534186"/>
                  <a:ext cx="60840" cy="310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14:cNvPr>
                <p14:cNvContentPartPr/>
                <p14:nvPr/>
              </p14:nvContentPartPr>
              <p14:xfrm>
                <a:off x="4559776" y="6596850"/>
                <a:ext cx="155880" cy="258840"/>
              </p14:xfrm>
            </p:contentPart>
          </mc:Choice>
          <mc:Fallback xmlns="">
            <p:pic>
              <p:nvPicPr>
                <p:cNvPr id="23655" name="Ink 23654">
                  <a:extLst>
                    <a:ext uri="{FF2B5EF4-FFF2-40B4-BE49-F238E27FC236}">
                      <a16:creationId xmlns:a16="http://schemas.microsoft.com/office/drawing/2014/main" id="{74C0E38C-8C81-4F69-B2AF-AD53E6E6D97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41734" y="6578850"/>
                  <a:ext cx="191603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14:cNvPr>
                <p14:cNvContentPartPr/>
                <p14:nvPr/>
              </p14:nvContentPartPr>
              <p14:xfrm>
                <a:off x="5392096" y="6705930"/>
                <a:ext cx="14760" cy="185040"/>
              </p14:xfrm>
            </p:contentPart>
          </mc:Choice>
          <mc:Fallback xmlns="">
            <p:pic>
              <p:nvPicPr>
                <p:cNvPr id="23656" name="Ink 23655">
                  <a:extLst>
                    <a:ext uri="{FF2B5EF4-FFF2-40B4-BE49-F238E27FC236}">
                      <a16:creationId xmlns:a16="http://schemas.microsoft.com/office/drawing/2014/main" id="{85585060-B696-4403-8C88-50A6053DBD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74096" y="6687930"/>
                  <a:ext cx="50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14:cNvPr>
                <p14:cNvContentPartPr/>
                <p14:nvPr/>
              </p14:nvContentPartPr>
              <p14:xfrm>
                <a:off x="5473816" y="6743370"/>
                <a:ext cx="172440" cy="185400"/>
              </p14:xfrm>
            </p:contentPart>
          </mc:Choice>
          <mc:Fallback xmlns="">
            <p:pic>
              <p:nvPicPr>
                <p:cNvPr id="23657" name="Ink 23656">
                  <a:extLst>
                    <a:ext uri="{FF2B5EF4-FFF2-40B4-BE49-F238E27FC236}">
                      <a16:creationId xmlns:a16="http://schemas.microsoft.com/office/drawing/2014/main" id="{9236DFEA-42B0-4A18-8DB8-43023CBA1AA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455778" y="6725370"/>
                  <a:ext cx="208155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14:cNvPr>
                <p14:cNvContentPartPr/>
                <p14:nvPr/>
              </p14:nvContentPartPr>
              <p14:xfrm>
                <a:off x="5501176" y="6818250"/>
                <a:ext cx="229680" cy="20160"/>
              </p14:xfrm>
            </p:contentPart>
          </mc:Choice>
          <mc:Fallback xmlns="">
            <p:pic>
              <p:nvPicPr>
                <p:cNvPr id="23658" name="Ink 23657">
                  <a:extLst>
                    <a:ext uri="{FF2B5EF4-FFF2-40B4-BE49-F238E27FC236}">
                      <a16:creationId xmlns:a16="http://schemas.microsoft.com/office/drawing/2014/main" id="{BE3E7B86-3514-4C72-91AF-4648475E24F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83176" y="6800566"/>
                  <a:ext cx="265320" cy="55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14:cNvPr>
                <p14:cNvContentPartPr/>
                <p14:nvPr/>
              </p14:nvContentPartPr>
              <p14:xfrm>
                <a:off x="6138736" y="6653730"/>
                <a:ext cx="27720" cy="177120"/>
              </p14:xfrm>
            </p:contentPart>
          </mc:Choice>
          <mc:Fallback xmlns="">
            <p:pic>
              <p:nvPicPr>
                <p:cNvPr id="23660" name="Ink 23659">
                  <a:extLst>
                    <a:ext uri="{FF2B5EF4-FFF2-40B4-BE49-F238E27FC236}">
                      <a16:creationId xmlns:a16="http://schemas.microsoft.com/office/drawing/2014/main" id="{EB9F504E-52DF-4A05-AB88-BDF5876CA8B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20736" y="6635730"/>
                  <a:ext cx="63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14:cNvPr>
                <p14:cNvContentPartPr/>
                <p14:nvPr/>
              </p14:nvContentPartPr>
              <p14:xfrm>
                <a:off x="6242416" y="6702330"/>
                <a:ext cx="153720" cy="209160"/>
              </p14:xfrm>
            </p:contentPart>
          </mc:Choice>
          <mc:Fallback xmlns="">
            <p:pic>
              <p:nvPicPr>
                <p:cNvPr id="23661" name="Ink 23660">
                  <a:extLst>
                    <a:ext uri="{FF2B5EF4-FFF2-40B4-BE49-F238E27FC236}">
                      <a16:creationId xmlns:a16="http://schemas.microsoft.com/office/drawing/2014/main" id="{C9612645-0493-443C-9C82-A267BE047D3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24416" y="6684330"/>
                  <a:ext cx="189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663" name="Ink 23662">
                  <a:extLst>
                    <a:ext uri="{FF2B5EF4-FFF2-40B4-BE49-F238E27FC236}">
                      <a16:creationId xmlns:a16="http://schemas.microsoft.com/office/drawing/2014/main" id="{1A305F40-A5CC-4159-81BE-FDAA1BBA2F6E}"/>
                    </a:ext>
                  </a:extLst>
                </p14:cNvPr>
                <p14:cNvContentPartPr/>
                <p14:nvPr/>
              </p14:nvContentPartPr>
              <p14:xfrm>
                <a:off x="6492976" y="6890610"/>
                <a:ext cx="54000" cy="468720"/>
              </p14:xfrm>
            </p:contentPart>
          </mc:Choice>
          <mc:Fallback xmlns="">
            <p:pic>
              <p:nvPicPr>
                <p:cNvPr id="23663" name="Ink 23662">
                  <a:extLst>
                    <a:ext uri="{FF2B5EF4-FFF2-40B4-BE49-F238E27FC236}">
                      <a16:creationId xmlns:a16="http://schemas.microsoft.com/office/drawing/2014/main" id="{1A305F40-A5CC-4159-81BE-FDAA1BBA2F6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74976" y="6872610"/>
                  <a:ext cx="896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664" name="Ink 23663">
                  <a:extLst>
                    <a:ext uri="{FF2B5EF4-FFF2-40B4-BE49-F238E27FC236}">
                      <a16:creationId xmlns:a16="http://schemas.microsoft.com/office/drawing/2014/main" id="{1ADA5D77-6340-4E01-B50B-6A36D3D89303}"/>
                    </a:ext>
                  </a:extLst>
                </p14:cNvPr>
                <p14:cNvContentPartPr/>
                <p14:nvPr/>
              </p14:nvContentPartPr>
              <p14:xfrm>
                <a:off x="6303976" y="6878370"/>
                <a:ext cx="1200600" cy="574560"/>
              </p14:xfrm>
            </p:contentPart>
          </mc:Choice>
          <mc:Fallback xmlns="">
            <p:pic>
              <p:nvPicPr>
                <p:cNvPr id="23664" name="Ink 23663">
                  <a:extLst>
                    <a:ext uri="{FF2B5EF4-FFF2-40B4-BE49-F238E27FC236}">
                      <a16:creationId xmlns:a16="http://schemas.microsoft.com/office/drawing/2014/main" id="{1ADA5D77-6340-4E01-B50B-6A36D3D8930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85976" y="6860370"/>
                  <a:ext cx="123624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3665" name="Ink 23664">
                  <a:extLst>
                    <a:ext uri="{FF2B5EF4-FFF2-40B4-BE49-F238E27FC236}">
                      <a16:creationId xmlns:a16="http://schemas.microsoft.com/office/drawing/2014/main" id="{12E5FF45-7656-41A0-B8DD-C442FEAF547C}"/>
                    </a:ext>
                  </a:extLst>
                </p14:cNvPr>
                <p14:cNvContentPartPr/>
                <p14:nvPr/>
              </p14:nvContentPartPr>
              <p14:xfrm>
                <a:off x="6806176" y="7096170"/>
                <a:ext cx="13680" cy="197280"/>
              </p14:xfrm>
            </p:contentPart>
          </mc:Choice>
          <mc:Fallback xmlns="">
            <p:pic>
              <p:nvPicPr>
                <p:cNvPr id="23665" name="Ink 23664">
                  <a:extLst>
                    <a:ext uri="{FF2B5EF4-FFF2-40B4-BE49-F238E27FC236}">
                      <a16:creationId xmlns:a16="http://schemas.microsoft.com/office/drawing/2014/main" id="{12E5FF45-7656-41A0-B8DD-C442FEAF54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88638" y="7078170"/>
                  <a:ext cx="48406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3666" name="Ink 23665">
                  <a:extLst>
                    <a:ext uri="{FF2B5EF4-FFF2-40B4-BE49-F238E27FC236}">
                      <a16:creationId xmlns:a16="http://schemas.microsoft.com/office/drawing/2014/main" id="{056077FF-F297-49EF-B3D4-BBE7B44D0D1F}"/>
                    </a:ext>
                  </a:extLst>
                </p14:cNvPr>
                <p14:cNvContentPartPr/>
                <p14:nvPr/>
              </p14:nvContentPartPr>
              <p14:xfrm>
                <a:off x="6791776" y="7004370"/>
                <a:ext cx="200880" cy="178560"/>
              </p14:xfrm>
            </p:contentPart>
          </mc:Choice>
          <mc:Fallback xmlns="">
            <p:pic>
              <p:nvPicPr>
                <p:cNvPr id="23666" name="Ink 23665">
                  <a:extLst>
                    <a:ext uri="{FF2B5EF4-FFF2-40B4-BE49-F238E27FC236}">
                      <a16:creationId xmlns:a16="http://schemas.microsoft.com/office/drawing/2014/main" id="{056077FF-F297-49EF-B3D4-BBE7B44D0D1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73744" y="6986370"/>
                  <a:ext cx="236584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3667" name="Ink 23666">
                  <a:extLst>
                    <a:ext uri="{FF2B5EF4-FFF2-40B4-BE49-F238E27FC236}">
                      <a16:creationId xmlns:a16="http://schemas.microsoft.com/office/drawing/2014/main" id="{E1A2A440-2E68-4E40-8F14-0F85D39BBDB7}"/>
                    </a:ext>
                  </a:extLst>
                </p14:cNvPr>
                <p14:cNvContentPartPr/>
                <p14:nvPr/>
              </p14:nvContentPartPr>
              <p14:xfrm>
                <a:off x="7008496" y="7120650"/>
                <a:ext cx="113040" cy="116640"/>
              </p14:xfrm>
            </p:contentPart>
          </mc:Choice>
          <mc:Fallback xmlns="">
            <p:pic>
              <p:nvPicPr>
                <p:cNvPr id="23667" name="Ink 23666">
                  <a:extLst>
                    <a:ext uri="{FF2B5EF4-FFF2-40B4-BE49-F238E27FC236}">
                      <a16:creationId xmlns:a16="http://schemas.microsoft.com/office/drawing/2014/main" id="{E1A2A440-2E68-4E40-8F14-0F85D39BBDB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90496" y="7102650"/>
                  <a:ext cx="148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3668" name="Ink 23667">
                  <a:extLst>
                    <a:ext uri="{FF2B5EF4-FFF2-40B4-BE49-F238E27FC236}">
                      <a16:creationId xmlns:a16="http://schemas.microsoft.com/office/drawing/2014/main" id="{B5D7EBA2-DD1F-48CC-90CE-7F21C1DC3392}"/>
                    </a:ext>
                  </a:extLst>
                </p14:cNvPr>
                <p14:cNvContentPartPr/>
                <p14:nvPr/>
              </p14:nvContentPartPr>
              <p14:xfrm>
                <a:off x="7107136" y="7113450"/>
                <a:ext cx="33480" cy="173880"/>
              </p14:xfrm>
            </p:contentPart>
          </mc:Choice>
          <mc:Fallback xmlns="">
            <p:pic>
              <p:nvPicPr>
                <p:cNvPr id="23668" name="Ink 23667">
                  <a:extLst>
                    <a:ext uri="{FF2B5EF4-FFF2-40B4-BE49-F238E27FC236}">
                      <a16:creationId xmlns:a16="http://schemas.microsoft.com/office/drawing/2014/main" id="{B5D7EBA2-DD1F-48CC-90CE-7F21C1DC339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89136" y="7095413"/>
                  <a:ext cx="69120" cy="209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3670" name="Ink 23669">
                  <a:extLst>
                    <a:ext uri="{FF2B5EF4-FFF2-40B4-BE49-F238E27FC236}">
                      <a16:creationId xmlns:a16="http://schemas.microsoft.com/office/drawing/2014/main" id="{D088E3AE-C158-4537-8CB3-EA808598AAFA}"/>
                    </a:ext>
                  </a:extLst>
                </p14:cNvPr>
                <p14:cNvContentPartPr/>
                <p14:nvPr/>
              </p14:nvContentPartPr>
              <p14:xfrm>
                <a:off x="7293976" y="6719610"/>
                <a:ext cx="190800" cy="124920"/>
              </p14:xfrm>
            </p:contentPart>
          </mc:Choice>
          <mc:Fallback xmlns="">
            <p:pic>
              <p:nvPicPr>
                <p:cNvPr id="23670" name="Ink 23669">
                  <a:extLst>
                    <a:ext uri="{FF2B5EF4-FFF2-40B4-BE49-F238E27FC236}">
                      <a16:creationId xmlns:a16="http://schemas.microsoft.com/office/drawing/2014/main" id="{D088E3AE-C158-4537-8CB3-EA808598AAF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275976" y="6701610"/>
                  <a:ext cx="226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3671" name="Ink 23670">
                  <a:extLst>
                    <a:ext uri="{FF2B5EF4-FFF2-40B4-BE49-F238E27FC236}">
                      <a16:creationId xmlns:a16="http://schemas.microsoft.com/office/drawing/2014/main" id="{22A791CB-A7E4-4BA6-AF2C-BA61BDCB17CE}"/>
                    </a:ext>
                  </a:extLst>
                </p14:cNvPr>
                <p14:cNvContentPartPr/>
                <p14:nvPr/>
              </p14:nvContentPartPr>
              <p14:xfrm>
                <a:off x="7488736" y="6752730"/>
                <a:ext cx="166680" cy="103680"/>
              </p14:xfrm>
            </p:contentPart>
          </mc:Choice>
          <mc:Fallback xmlns="">
            <p:pic>
              <p:nvPicPr>
                <p:cNvPr id="23671" name="Ink 23670">
                  <a:extLst>
                    <a:ext uri="{FF2B5EF4-FFF2-40B4-BE49-F238E27FC236}">
                      <a16:creationId xmlns:a16="http://schemas.microsoft.com/office/drawing/2014/main" id="{22A791CB-A7E4-4BA6-AF2C-BA61BDCB17C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470736" y="6734667"/>
                  <a:ext cx="202320" cy="13944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952907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77EC0389-3FCE-4FE8-A2EC-CC38786BD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RR Time Quantum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A4BB8E81-AF1B-43C3-BD62-03BC2CAACB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Quantum must be substantially larger than the time required to handle the clock interrupt and dispatching 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Quantum should be larger then the typical interaction 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but not much larger, to avoid penalizing I/O bound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28AA-F135-4C0B-81EF-050B8EDFE01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AF18B9-6FF0-4C74-A586-1E93EC2994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252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5E2E26B9-79A1-4156-BA81-69E66E0DF0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RR Time Quantum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225AA0-21AD-A843-A4E3-3C82E24A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FD728-0EB3-4F5A-B200-1BF20173728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EA02BE-54EF-4DED-8936-3DDE41ED48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D681AA8F-570B-452A-9EE8-6BAD95C0C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5521" y="1547892"/>
          <a:ext cx="8312149" cy="4948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534520" imgH="5086440" progId="">
                  <p:embed/>
                </p:oleObj>
              </mc:Choice>
              <mc:Fallback>
                <p:oleObj r:id="rId3" imgW="8534520" imgH="5086440" progId="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D681AA8F-570B-452A-9EE8-6BAD95C0C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521" y="1547892"/>
                        <a:ext cx="8312149" cy="49484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110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61B9-8CF2-4F3E-A29D-C6319B9C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2E9F-438F-4314-9C88-D5C7DAA21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3512D-1A27-4556-B7D0-2684E4D77B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7BAD3-BD6B-48E1-BB0F-903B74AE1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B2B60-3B44-43E0-B76B-E90644B9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10" y="1237862"/>
            <a:ext cx="7854338" cy="52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AC28-7709-4490-8EAA-0B030ED8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DCC2-05C7-45CF-9F17-DF54E531B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implement Condition Variables and Locks </a:t>
            </a:r>
            <a:r>
              <a:rPr lang="en-US"/>
              <a:t>using semaphores</a:t>
            </a:r>
          </a:p>
          <a:p>
            <a:r>
              <a:rPr lang="en-US" dirty="0"/>
              <a:t>CPU scheduling</a:t>
            </a:r>
          </a:p>
          <a:p>
            <a:pPr lvl="1"/>
            <a:r>
              <a:rPr lang="en-US" dirty="0"/>
              <a:t>FCFS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F0A9F-8FEC-4BBE-A6A3-B89501245D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53E2F-7252-4A05-96C6-312F92E53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4346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C1D92301-73F4-4C23-99EC-1F78FAD6D4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Round Robin: critique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2651E592-DA2E-4E0E-A6BB-2B5F270986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Still favors CPU-bound processes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An I/O bound process uses the CPU for a time less than the time quantum before it is blocked waiting for an I/O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A CPU-bound process runs for all its time slice and is put back into the ready queue</a:t>
            </a:r>
          </a:p>
          <a:p>
            <a:pPr lvl="2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 May unfairly get in front of blocked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6F5C7-08E2-45F5-81BA-1784EE13616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854B2-D813-4866-991C-A454A76AA1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2671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30CE637-C564-4C88-9CE7-7861A8F85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Multilevel Feedback Scheduling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3B4B0BBB-7C33-4C49-9B92-A42C3AB117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 err="1"/>
              <a:t>Preemptive</a:t>
            </a:r>
            <a:r>
              <a:rPr lang="en-GB" altLang="en-US" b="0"/>
              <a:t> scheduling with dynamic priorities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N ready to execute queues with decreasing priorities: </a:t>
            </a:r>
          </a:p>
          <a:p>
            <a:pPr lvl="1">
              <a:spcBef>
                <a:spcPts val="75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3085"/>
              <a:t>P(RQ</a:t>
            </a:r>
            <a:r>
              <a:rPr lang="en-GB" altLang="en-US" sz="3085" baseline="-25000"/>
              <a:t>0</a:t>
            </a:r>
            <a:r>
              <a:rPr lang="en-GB" altLang="en-US" sz="3085"/>
              <a:t>) &gt; P(RQ</a:t>
            </a:r>
            <a:r>
              <a:rPr lang="en-GB" altLang="en-US" sz="3085" baseline="-25000"/>
              <a:t>1</a:t>
            </a:r>
            <a:r>
              <a:rPr lang="en-GB" altLang="en-US" sz="3085"/>
              <a:t>) &gt; ... &gt; P(RQ</a:t>
            </a:r>
            <a:r>
              <a:rPr lang="en-GB" altLang="en-US" sz="3085" baseline="-25000"/>
              <a:t>N-1</a:t>
            </a:r>
            <a:r>
              <a:rPr lang="en-GB" altLang="en-US" sz="3085"/>
              <a:t>)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Dispatcher selects a process for execution from </a:t>
            </a:r>
            <a:r>
              <a:rPr lang="en-GB" altLang="en-US" b="0" err="1"/>
              <a:t>RQ</a:t>
            </a:r>
            <a:r>
              <a:rPr lang="en-GB" altLang="en-US" sz="3305" baseline="-25000" err="1"/>
              <a:t>i</a:t>
            </a:r>
            <a:r>
              <a:rPr lang="en-GB" altLang="en-US" b="0"/>
              <a:t> only if RQ</a:t>
            </a:r>
            <a:r>
              <a:rPr lang="en-GB" altLang="en-US" sz="3305" baseline="-25000"/>
              <a:t>i-1</a:t>
            </a:r>
            <a:r>
              <a:rPr lang="en-GB" altLang="en-US" b="0"/>
              <a:t> to RQ</a:t>
            </a:r>
            <a:r>
              <a:rPr lang="en-GB" altLang="en-US" sz="3305" baseline="-25000"/>
              <a:t>0</a:t>
            </a:r>
            <a:r>
              <a:rPr lang="en-GB" altLang="en-US" b="0"/>
              <a:t> are empty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DA0B9-6022-40BD-A698-C2A0004977E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E642F-8AF9-447D-9779-038C807126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66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919240-6D5F-40C6-9DDB-8CA2B9C67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Multilevel Feedback Scheduling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33FEC19D-87C7-48B3-AA20-D08F66438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81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New process are placed in </a:t>
            </a:r>
            <a:r>
              <a:rPr lang="en-GB" altLang="en-US" sz="3305"/>
              <a:t>RQ</a:t>
            </a:r>
            <a:r>
              <a:rPr lang="en-GB" altLang="en-US" sz="3305" baseline="-25000"/>
              <a:t>0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After the first quantum, they are moved to </a:t>
            </a:r>
            <a:r>
              <a:rPr lang="en-GB" altLang="en-US" sz="3305"/>
              <a:t>RQ</a:t>
            </a:r>
            <a:r>
              <a:rPr lang="en-GB" altLang="en-US" sz="3305" baseline="-25000"/>
              <a:t>1</a:t>
            </a:r>
            <a:r>
              <a:rPr lang="en-GB" altLang="en-US" b="0"/>
              <a:t>, and to </a:t>
            </a:r>
            <a:r>
              <a:rPr lang="en-GB" altLang="en-US" sz="3305"/>
              <a:t>RQ</a:t>
            </a:r>
            <a:r>
              <a:rPr lang="en-GB" altLang="en-US" sz="3305" baseline="-25000"/>
              <a:t>2</a:t>
            </a:r>
            <a:r>
              <a:rPr lang="en-GB" altLang="en-US" b="0"/>
              <a:t> after the second quantum, … and to </a:t>
            </a:r>
            <a:r>
              <a:rPr lang="en-GB" altLang="en-US" sz="3305"/>
              <a:t>RQ</a:t>
            </a:r>
            <a:r>
              <a:rPr lang="en-GB" altLang="en-US" sz="3305" baseline="-25000"/>
              <a:t>N-1</a:t>
            </a:r>
            <a:r>
              <a:rPr lang="en-GB" altLang="en-US" b="0"/>
              <a:t> after the Nth quantum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I/O-bound processes remain in higher priority queues. 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3085"/>
              <a:t>CPU-bound jobs drift downward</a:t>
            </a:r>
            <a:r>
              <a:rPr lang="en-GB" altLang="en-US"/>
              <a:t>. </a:t>
            </a:r>
          </a:p>
          <a:p>
            <a:pPr lvl="1">
              <a:spcBef>
                <a:spcPts val="75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3085"/>
              <a:t>Hence, long jobs may starve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AC9D8-6AAC-45B4-B947-1418EC60416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33559-11FA-4E73-827B-61052702EC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644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28E17C06-9C26-4EA2-A8CB-9E266E08C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Multiple Feedback Queues 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9B87D08D-EF4A-454B-A132-2A933B33FA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593"/>
              </a:spcBef>
              <a:buSzPct val="39000"/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Different RQs may have different quantum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852BE-9DBB-4B9F-96D6-41502235E65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784F0E-0CE3-4DF2-BF5E-AC961DED9A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29698" name="Object 2">
            <a:extLst>
              <a:ext uri="{FF2B5EF4-FFF2-40B4-BE49-F238E27FC236}">
                <a16:creationId xmlns:a16="http://schemas.microsoft.com/office/drawing/2014/main" id="{5096B804-6DD5-4EA7-8B5D-E7C04AA4F6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3947" y="1680810"/>
          <a:ext cx="7002006" cy="498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562960" imgH="6095880" progId="">
                  <p:embed/>
                </p:oleObj>
              </mc:Choice>
              <mc:Fallback>
                <p:oleObj r:id="rId3" imgW="8562960" imgH="6095880" progId="">
                  <p:embed/>
                  <p:pic>
                    <p:nvPicPr>
                      <p:cNvPr id="29698" name="Object 2">
                        <a:extLst>
                          <a:ext uri="{FF2B5EF4-FFF2-40B4-BE49-F238E27FC236}">
                            <a16:creationId xmlns:a16="http://schemas.microsoft.com/office/drawing/2014/main" id="{5096B804-6DD5-4EA7-8B5D-E7C04AA4F6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947" y="1680810"/>
                        <a:ext cx="7002006" cy="4985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848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993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64515"/>
            <a:ext cx="1183320" cy="855360"/>
            <a:chOff x="135806" y="5464515"/>
            <a:chExt cx="118332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894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64515"/>
            <a:ext cx="2151360" cy="855360"/>
            <a:chOff x="135806" y="5464515"/>
            <a:chExt cx="21513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6360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64515"/>
            <a:ext cx="2966040" cy="870840"/>
            <a:chOff x="135806" y="5464515"/>
            <a:chExt cx="2966040" cy="87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569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3911040" cy="918000"/>
            <a:chOff x="135806" y="5433195"/>
            <a:chExt cx="391104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2214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4905000" cy="918000"/>
            <a:chOff x="135806" y="5433195"/>
            <a:chExt cx="4905000" cy="91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798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86FD-ACD7-4500-A6CB-046B515D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Day: CPU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B547-69A8-4C94-BB8C-ACAD36369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does the </a:t>
            </a:r>
            <a:r>
              <a:rPr lang="en-US" b="1" i="1" dirty="0"/>
              <a:t>short-term scheduler </a:t>
            </a:r>
            <a:r>
              <a:rPr lang="en-US" dirty="0"/>
              <a:t>select the next process to run?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B0F3-A813-4A4F-9897-D8D3B5234C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4C8DE-66CA-44A4-ACD8-A6B2BFD50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79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5484960" cy="1014840"/>
            <a:chOff x="135806" y="5433195"/>
            <a:chExt cx="548496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9572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6227280" cy="1014840"/>
            <a:chOff x="135806" y="5433195"/>
            <a:chExt cx="622728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965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7116840" cy="1014840"/>
            <a:chOff x="135806" y="5433195"/>
            <a:chExt cx="7116840" cy="101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4120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433195"/>
            <a:ext cx="8033040" cy="1033920"/>
            <a:chOff x="135806" y="5433195"/>
            <a:chExt cx="8033040" cy="10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3612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304640"/>
            <a:chOff x="135806" y="5289915"/>
            <a:chExt cx="8768880" cy="13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32894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969200"/>
            <a:chOff x="135806" y="5289915"/>
            <a:chExt cx="8768880" cy="19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14:cNvPr>
                <p14:cNvContentPartPr/>
                <p14:nvPr/>
              </p14:nvContentPartPr>
              <p14:xfrm>
                <a:off x="295286" y="6696795"/>
                <a:ext cx="66960" cy="527040"/>
              </p14:xfrm>
            </p:contentPart>
          </mc:Choice>
          <mc:Fallback xmlns="">
            <p:pic>
              <p:nvPicPr>
                <p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6286" y="6687801"/>
                  <a:ext cx="84600" cy="544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14:cNvPr>
                <p14:cNvContentPartPr/>
                <p14:nvPr/>
              </p14:nvContentPartPr>
              <p14:xfrm>
                <a:off x="233726" y="6642435"/>
                <a:ext cx="1326600" cy="616680"/>
              </p14:xfrm>
            </p:contentPart>
          </mc:Choice>
          <mc:Fallback xmlns="">
            <p:pic>
              <p:nvPicPr>
                <p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4726" y="6633430"/>
                  <a:ext cx="1344240" cy="63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14:cNvPr>
                <p14:cNvContentPartPr/>
                <p14:nvPr/>
              </p14:nvContentPartPr>
              <p14:xfrm>
                <a:off x="600926" y="6866355"/>
                <a:ext cx="41400" cy="29916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926" y="6857366"/>
                  <a:ext cx="59040" cy="3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14:cNvPr>
                <p14:cNvContentPartPr/>
                <p14:nvPr/>
              </p14:nvContentPartPr>
              <p14:xfrm>
                <a:off x="618926" y="6829635"/>
                <a:ext cx="138240" cy="1332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9949" y="6820635"/>
                  <a:ext cx="155834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14:cNvPr>
                <p14:cNvContentPartPr/>
                <p14:nvPr/>
              </p14:nvContentPartPr>
              <p14:xfrm>
                <a:off x="785606" y="6949155"/>
                <a:ext cx="90360" cy="16704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606" y="6940155"/>
                  <a:ext cx="10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14:cNvPr>
                <p14:cNvContentPartPr/>
                <p14:nvPr/>
              </p14:nvContentPartPr>
              <p14:xfrm>
                <a:off x="1295006" y="6419955"/>
                <a:ext cx="80280" cy="259920"/>
              </p14:xfrm>
            </p:contentPart>
          </mc:Choice>
          <mc:Fallback xmlns="">
            <p:pic>
              <p:nvPicPr>
                <p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5965" y="6410943"/>
                  <a:ext cx="97999" cy="27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14:cNvPr>
                <p14:cNvContentPartPr/>
                <p14:nvPr/>
              </p14:nvContentPartPr>
              <p14:xfrm>
                <a:off x="1413446" y="6437235"/>
                <a:ext cx="138240" cy="237600"/>
              </p14:xfrm>
            </p:contentPart>
          </mc:Choice>
          <mc:Fallback xmlns="">
            <p:pic>
              <p:nvPicPr>
                <p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04446" y="6428235"/>
                  <a:ext cx="15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14:cNvPr>
                <p14:cNvContentPartPr/>
                <p14:nvPr/>
              </p14:nvContentPartPr>
              <p14:xfrm>
                <a:off x="1401206" y="6538035"/>
                <a:ext cx="254160" cy="19080"/>
              </p14:xfrm>
            </p:contentPart>
          </mc:Choice>
          <mc:Fallback xmlns="">
            <p:pic>
              <p:nvPicPr>
                <p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2219" y="6529035"/>
                  <a:ext cx="271775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3407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978920"/>
            <a:chOff x="135806" y="5289915"/>
            <a:chExt cx="8768880" cy="19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14:cNvPr>
                <p14:cNvContentPartPr/>
                <p14:nvPr/>
              </p14:nvContentPartPr>
              <p14:xfrm>
                <a:off x="295286" y="6696795"/>
                <a:ext cx="66960" cy="527040"/>
              </p14:xfrm>
            </p:contentPart>
          </mc:Choice>
          <mc:Fallback xmlns="">
            <p:pic>
              <p:nvPicPr>
                <p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6286" y="6687801"/>
                  <a:ext cx="84600" cy="544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14:cNvPr>
                <p14:cNvContentPartPr/>
                <p14:nvPr/>
              </p14:nvContentPartPr>
              <p14:xfrm>
                <a:off x="233726" y="6642435"/>
                <a:ext cx="1326600" cy="616680"/>
              </p14:xfrm>
            </p:contentPart>
          </mc:Choice>
          <mc:Fallback xmlns="">
            <p:pic>
              <p:nvPicPr>
                <p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4726" y="6633430"/>
                  <a:ext cx="1344240" cy="63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14:cNvPr>
                <p14:cNvContentPartPr/>
                <p14:nvPr/>
              </p14:nvContentPartPr>
              <p14:xfrm>
                <a:off x="600926" y="6866355"/>
                <a:ext cx="41400" cy="29916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926" y="6857366"/>
                  <a:ext cx="59040" cy="3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14:cNvPr>
                <p14:cNvContentPartPr/>
                <p14:nvPr/>
              </p14:nvContentPartPr>
              <p14:xfrm>
                <a:off x="618926" y="6829635"/>
                <a:ext cx="138240" cy="1332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9949" y="6820635"/>
                  <a:ext cx="155834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14:cNvPr>
                <p14:cNvContentPartPr/>
                <p14:nvPr/>
              </p14:nvContentPartPr>
              <p14:xfrm>
                <a:off x="785606" y="6949155"/>
                <a:ext cx="90360" cy="16704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606" y="6940155"/>
                  <a:ext cx="10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14:cNvPr>
                <p14:cNvContentPartPr/>
                <p14:nvPr/>
              </p14:nvContentPartPr>
              <p14:xfrm>
                <a:off x="1295006" y="6419955"/>
                <a:ext cx="80280" cy="259920"/>
              </p14:xfrm>
            </p:contentPart>
          </mc:Choice>
          <mc:Fallback xmlns="">
            <p:pic>
              <p:nvPicPr>
                <p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5965" y="6410943"/>
                  <a:ext cx="97999" cy="27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14:cNvPr>
                <p14:cNvContentPartPr/>
                <p14:nvPr/>
              </p14:nvContentPartPr>
              <p14:xfrm>
                <a:off x="1413446" y="6437235"/>
                <a:ext cx="138240" cy="237600"/>
              </p14:xfrm>
            </p:contentPart>
          </mc:Choice>
          <mc:Fallback xmlns="">
            <p:pic>
              <p:nvPicPr>
                <p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04446" y="6428235"/>
                  <a:ext cx="15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14:cNvPr>
                <p14:cNvContentPartPr/>
                <p14:nvPr/>
              </p14:nvContentPartPr>
              <p14:xfrm>
                <a:off x="1401206" y="6538035"/>
                <a:ext cx="254160" cy="19080"/>
              </p14:xfrm>
            </p:contentPart>
          </mc:Choice>
          <mc:Fallback xmlns="">
            <p:pic>
              <p:nvPicPr>
                <p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2219" y="6529035"/>
                  <a:ext cx="271775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14:cNvPr>
                <p14:cNvContentPartPr/>
                <p14:nvPr/>
              </p14:nvContentPartPr>
              <p14:xfrm>
                <a:off x="1631246" y="6719115"/>
                <a:ext cx="111600" cy="536400"/>
              </p14:xfrm>
            </p:contentPart>
          </mc:Choice>
          <mc:Fallback xmlns="">
            <p:pic>
              <p:nvPicPr>
                <p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22246" y="6710115"/>
                  <a:ext cx="1292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14:cNvPr>
                <p14:cNvContentPartPr/>
                <p14:nvPr/>
              </p14:nvContentPartPr>
              <p14:xfrm>
                <a:off x="1682366" y="6668715"/>
                <a:ext cx="742680" cy="600120"/>
              </p14:xfrm>
            </p:contentPart>
          </mc:Choice>
          <mc:Fallback xmlns="">
            <p:pic>
              <p:nvPicPr>
                <p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73362" y="6659715"/>
                  <a:ext cx="760329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14:cNvPr>
                <p14:cNvContentPartPr/>
                <p14:nvPr/>
              </p14:nvContentPartPr>
              <p14:xfrm>
                <a:off x="1847606" y="6893715"/>
                <a:ext cx="47160" cy="220320"/>
              </p14:xfrm>
            </p:contentPart>
          </mc:Choice>
          <mc:Fallback xmlns="">
            <p:pic>
              <p:nvPicPr>
                <p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38537" y="6884715"/>
                  <a:ext cx="64936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14:cNvPr>
                <p14:cNvContentPartPr/>
                <p14:nvPr/>
              </p14:nvContentPartPr>
              <p14:xfrm>
                <a:off x="1795046" y="6812355"/>
                <a:ext cx="178200" cy="192240"/>
              </p14:xfrm>
            </p:contentPart>
          </mc:Choice>
          <mc:Fallback xmlns="">
            <p:pic>
              <p:nvPicPr>
                <p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86028" y="6803355"/>
                  <a:ext cx="19587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14:cNvPr>
                <p14:cNvContentPartPr/>
                <p14:nvPr/>
              </p14:nvContentPartPr>
              <p14:xfrm>
                <a:off x="1962086" y="6991995"/>
                <a:ext cx="130320" cy="195840"/>
              </p14:xfrm>
            </p:contentPart>
          </mc:Choice>
          <mc:Fallback xmlns="">
            <p:pic>
              <p:nvPicPr>
                <p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53086" y="6982995"/>
                  <a:ext cx="14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14:cNvPr>
                <p14:cNvContentPartPr/>
                <p14:nvPr/>
              </p14:nvContentPartPr>
              <p14:xfrm>
                <a:off x="2170166" y="6407715"/>
                <a:ext cx="37080" cy="208080"/>
              </p14:xfrm>
            </p:contentPart>
          </mc:Choice>
          <mc:Fallback xmlns="">
            <p:pic>
              <p:nvPicPr>
                <p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61166" y="6398715"/>
                  <a:ext cx="54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14:cNvPr>
                <p14:cNvContentPartPr/>
                <p14:nvPr/>
              </p14:nvContentPartPr>
              <p14:xfrm>
                <a:off x="2272406" y="6364875"/>
                <a:ext cx="167400" cy="310680"/>
              </p14:xfrm>
            </p:contentPart>
          </mc:Choice>
          <mc:Fallback xmlns="">
            <p:pic>
              <p:nvPicPr>
                <p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63406" y="6355875"/>
                  <a:ext cx="185040" cy="32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7715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0A3F3B3A-9F5F-4801-AFED-E732F58A9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Time Quantum for feedback Scheduling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3C3E8B9-1772-47B4-9411-185F12642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985043" cy="6567487"/>
          </a:xfrm>
          <a:ln/>
        </p:spPr>
        <p:txBody>
          <a:bodyPr/>
          <a:lstStyle/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With a fixed quantum time, the turn-around time of longer processes can be high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To alleviate this problem, the time quantum can be increased based on the depth of the queue</a:t>
            </a:r>
          </a:p>
          <a:p>
            <a:pPr lvl="1">
              <a:lnSpc>
                <a:spcPct val="90000"/>
              </a:lnSpc>
              <a:spcBef>
                <a:spcPts val="565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314"/>
              <a:t>Time quantum of </a:t>
            </a:r>
            <a:r>
              <a:rPr lang="en-GB" altLang="en-US" sz="2644" err="1"/>
              <a:t>RQ</a:t>
            </a:r>
            <a:r>
              <a:rPr lang="en-GB" altLang="en-US" sz="2644" baseline="-25000" err="1"/>
              <a:t>i</a:t>
            </a:r>
            <a:r>
              <a:rPr lang="en-GB" altLang="en-US" sz="2314"/>
              <a:t> = 2</a:t>
            </a:r>
            <a:r>
              <a:rPr lang="en-GB" altLang="en-US" sz="2314" baseline="30000"/>
              <a:t>i-1</a:t>
            </a:r>
          </a:p>
          <a:p>
            <a:pPr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May still cause longer processes to suffer starvation.</a:t>
            </a:r>
          </a:p>
          <a:p>
            <a:pPr lvl="1">
              <a:lnSpc>
                <a:spcPct val="90000"/>
              </a:lnSpc>
              <a:spcBef>
                <a:spcPts val="59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/>
              <a:t>Possible fix is to promote a process to higher queue after some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48AA1-681E-4DA0-A9AF-6C8D550D5E0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0C62BB-E114-454B-85DB-53D764ED60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E0300E-75F6-49D4-8D27-48DA11D4D293}"/>
              </a:ext>
            </a:extLst>
          </p:cNvPr>
          <p:cNvGrpSpPr/>
          <p:nvPr/>
        </p:nvGrpSpPr>
        <p:grpSpPr>
          <a:xfrm>
            <a:off x="6250461" y="990350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CAB042AE-98C1-400E-B423-20D8D707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73418648-4979-4466-8AE8-DBFFDC5D2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B1803630-81EE-4F64-9882-5987946DB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401C1746-3764-4B33-882F-E558CBCCD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DE6591BD-77DB-4F82-9D13-C29C942B9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9BDECD37-0CC0-4736-9A73-17E65613B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FF7ED4C-ACCF-4519-9C56-D2D7142F03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5207F92D-B0E2-448A-8842-D7E26F270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3E7E6D2D-AB4B-4585-8AE8-489A10938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10E7E12F-09B2-46F3-A9C1-5353EB580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A1ED810C-1E3C-4317-AFF5-ABA39FC0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D40D39A2-B4BF-46CD-8983-C479A0BED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B9AEC8A2-D0E3-460B-B7A5-CE3C78586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9650DCF7-0552-4A49-8A72-87C916F227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3E7530EF-F703-4EAC-B002-67202E5BEA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468F3957-BF2C-48D2-8415-A80CEAA59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D45C954-0D7B-400A-B94A-1DC9BA2D8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EA98F8BC-3AB5-4D06-A661-BBFC6F606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98BD16B3-789C-4439-B933-C45C5EF4E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39361E45-B43C-4090-9354-9CC236971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0016E7CF-1DB0-41AF-9B71-F6FBA33D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D76498C0-82CB-445D-AB79-B8C80C07F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AB5D9E14-7061-4666-8D39-D40BAACC4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E20AF19B-EDB4-48FC-8DC7-A56F0FF80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210A0309-6F6D-4AC9-ACD6-DBD8542B23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79B22C4-BDDB-4128-A69B-DC5B8744A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30798" name="Group 30797">
            <a:extLst>
              <a:ext uri="{FF2B5EF4-FFF2-40B4-BE49-F238E27FC236}">
                <a16:creationId xmlns:a16="http://schemas.microsoft.com/office/drawing/2014/main" id="{95A3BAD5-EEC3-4B6D-A362-E2E1F0638F48}"/>
              </a:ext>
            </a:extLst>
          </p:cNvPr>
          <p:cNvGrpSpPr/>
          <p:nvPr/>
        </p:nvGrpSpPr>
        <p:grpSpPr>
          <a:xfrm>
            <a:off x="135806" y="5289915"/>
            <a:ext cx="8768880" cy="1991880"/>
            <a:chOff x="135806" y="5289915"/>
            <a:chExt cx="8768880" cy="19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14:cNvPr>
                <p14:cNvContentPartPr/>
                <p14:nvPr/>
              </p14:nvContentPartPr>
              <p14:xfrm>
                <a:off x="198446" y="5754675"/>
                <a:ext cx="30960" cy="56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37D565-4B5B-4485-BF62-D82DDE02DD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446" y="5745669"/>
                  <a:ext cx="48600" cy="582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14:cNvPr>
                <p14:cNvContentPartPr/>
                <p14:nvPr/>
              </p14:nvContentPartPr>
              <p14:xfrm>
                <a:off x="135806" y="5742075"/>
                <a:ext cx="1113120" cy="55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D546BC-C9D3-4790-A2BA-8D1010E46C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806" y="5733081"/>
                  <a:ext cx="1130760" cy="568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14:cNvPr>
                <p14:cNvContentPartPr/>
                <p14:nvPr/>
              </p14:nvContentPartPr>
              <p14:xfrm>
                <a:off x="575726" y="5951595"/>
                <a:ext cx="10440" cy="20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431850-D322-4515-9397-FB95B7D3CC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726" y="5942595"/>
                  <a:ext cx="280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14:cNvPr>
                <p14:cNvContentPartPr/>
                <p14:nvPr/>
              </p14:nvContentPartPr>
              <p14:xfrm>
                <a:off x="604526" y="5831715"/>
                <a:ext cx="13140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C728F8-4255-45E9-B718-9249FDD423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5526" y="5822715"/>
                  <a:ext cx="149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14:cNvPr>
                <p14:cNvContentPartPr/>
                <p14:nvPr/>
              </p14:nvContentPartPr>
              <p14:xfrm>
                <a:off x="707846" y="5993355"/>
                <a:ext cx="41400" cy="159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64117F-D421-4F1B-8551-413CE2D73B4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8846" y="5984355"/>
                  <a:ext cx="5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14:cNvPr>
                <p14:cNvContentPartPr/>
                <p14:nvPr/>
              </p14:nvContentPartPr>
              <p14:xfrm>
                <a:off x="142646" y="5495475"/>
                <a:ext cx="188280" cy="178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EF238D-A9FA-49E1-B9E5-D767DC8AC3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3646" y="5486457"/>
                  <a:ext cx="205920" cy="196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14:cNvPr>
                <p14:cNvContentPartPr/>
                <p14:nvPr/>
              </p14:nvContentPartPr>
              <p14:xfrm>
                <a:off x="1095206" y="5464515"/>
                <a:ext cx="223920" cy="172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679A2B-6C6E-40F6-8451-550609F377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6192" y="5455515"/>
                  <a:ext cx="241588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14:cNvPr>
                <p14:cNvContentPartPr/>
                <p14:nvPr/>
              </p14:nvContentPartPr>
              <p14:xfrm>
                <a:off x="1408046" y="5813715"/>
                <a:ext cx="10800" cy="401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BAEAFA-DE86-4F30-8840-2901967F75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99046" y="5804715"/>
                  <a:ext cx="284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14:cNvPr>
                <p14:cNvContentPartPr/>
                <p14:nvPr/>
              </p14:nvContentPartPr>
              <p14:xfrm>
                <a:off x="1367006" y="5780595"/>
                <a:ext cx="900000" cy="456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D9BE41-5A0C-4D45-A4B2-66DF4F88E3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006" y="5771602"/>
                  <a:ext cx="917640" cy="474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14:cNvPr>
                <p14:cNvContentPartPr/>
                <p14:nvPr/>
              </p14:nvContentPartPr>
              <p14:xfrm>
                <a:off x="1696046" y="5929275"/>
                <a:ext cx="1548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520F76-C382-4DD6-9869-2BCA249EBB6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046" y="5920260"/>
                  <a:ext cx="33120" cy="22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14:cNvPr>
                <p14:cNvContentPartPr/>
                <p14:nvPr/>
              </p14:nvContentPartPr>
              <p14:xfrm>
                <a:off x="1652846" y="5866275"/>
                <a:ext cx="158400" cy="149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C66A68-D312-4B0B-990C-1476417EB5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3846" y="5857275"/>
                  <a:ext cx="176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14:cNvPr>
                <p14:cNvContentPartPr/>
                <p14:nvPr/>
              </p14:nvContentPartPr>
              <p14:xfrm>
                <a:off x="1804406" y="6028995"/>
                <a:ext cx="175680" cy="11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123C8C-27F3-48FA-8570-711724888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95406" y="6019995"/>
                  <a:ext cx="193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14:cNvPr>
                <p14:cNvContentPartPr/>
                <p14:nvPr/>
              </p14:nvContentPartPr>
              <p14:xfrm>
                <a:off x="2112206" y="5533275"/>
                <a:ext cx="174960" cy="18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11C2A05-3EE1-4749-93B8-614A4311508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03206" y="5524275"/>
                  <a:ext cx="192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14:cNvPr>
                <p14:cNvContentPartPr/>
                <p14:nvPr/>
              </p14:nvContentPartPr>
              <p14:xfrm>
                <a:off x="2405246" y="5865195"/>
                <a:ext cx="25200" cy="470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FECC82-9077-456B-BB40-C272E1B063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6246" y="5856195"/>
                  <a:ext cx="42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14:cNvPr>
                <p14:cNvContentPartPr/>
                <p14:nvPr/>
              </p14:nvContentPartPr>
              <p14:xfrm>
                <a:off x="2390126" y="5818395"/>
                <a:ext cx="711720" cy="46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85AC86-3CBF-4D53-BE3A-43AD43DB1F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1126" y="5809395"/>
                  <a:ext cx="72936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14:cNvPr>
                <p14:cNvContentPartPr/>
                <p14:nvPr/>
              </p14:nvContentPartPr>
              <p14:xfrm>
                <a:off x="2634926" y="5972475"/>
                <a:ext cx="11520" cy="171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3124B9-3486-4DEB-B4C0-7F520810EC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25926" y="5963475"/>
                  <a:ext cx="29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14:cNvPr>
                <p14:cNvContentPartPr/>
                <p14:nvPr/>
              </p14:nvContentPartPr>
              <p14:xfrm>
                <a:off x="2611526" y="5888955"/>
                <a:ext cx="150480" cy="149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92A0DE8-2B66-473A-B74B-CD27128073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602504" y="5879955"/>
                  <a:ext cx="168162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14:cNvPr>
                <p14:cNvContentPartPr/>
                <p14:nvPr/>
              </p14:nvContentPartPr>
              <p14:xfrm>
                <a:off x="2714846" y="6067155"/>
                <a:ext cx="29160" cy="110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64D010-BE53-4ECF-BAE7-B1E6610C6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5846" y="6058155"/>
                  <a:ext cx="46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14:cNvPr>
                <p14:cNvContentPartPr/>
                <p14:nvPr/>
              </p14:nvContentPartPr>
              <p14:xfrm>
                <a:off x="2819606" y="5540475"/>
                <a:ext cx="11916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F475C8-AA8E-4279-A68E-9EF78968917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10633" y="5531475"/>
                  <a:ext cx="136747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14:cNvPr>
                <p14:cNvContentPartPr/>
                <p14:nvPr/>
              </p14:nvContentPartPr>
              <p14:xfrm>
                <a:off x="2934086" y="5585115"/>
                <a:ext cx="60840" cy="230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AA4C9BB-CBD1-4894-AB18-2E317822AD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25032" y="5576115"/>
                  <a:ext cx="78585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14:cNvPr>
                <p14:cNvContentPartPr/>
                <p14:nvPr/>
              </p14:nvContentPartPr>
              <p14:xfrm>
                <a:off x="3144686" y="5854395"/>
                <a:ext cx="41040" cy="49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A923E2-8230-4EB9-A683-0CA273DD2D5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35606" y="5845395"/>
                  <a:ext cx="58836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14:cNvPr>
                <p14:cNvContentPartPr/>
                <p14:nvPr/>
              </p14:nvContentPartPr>
              <p14:xfrm>
                <a:off x="3133166" y="5775915"/>
                <a:ext cx="910080" cy="54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C00-8CEE-4351-8FFE-9612AFAB59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124166" y="5766915"/>
                  <a:ext cx="9277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14:cNvPr>
                <p14:cNvContentPartPr/>
                <p14:nvPr/>
              </p14:nvContentPartPr>
              <p14:xfrm>
                <a:off x="3463646" y="5989755"/>
                <a:ext cx="7560" cy="228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38F644-A84D-4A03-9450-ED7A0A1995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4646" y="5980755"/>
                  <a:ext cx="25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14:cNvPr>
                <p14:cNvContentPartPr/>
                <p14:nvPr/>
              </p14:nvContentPartPr>
              <p14:xfrm>
                <a:off x="3412886" y="5899755"/>
                <a:ext cx="178560" cy="178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2F612DB-E274-4683-B8ED-0D95C50A6C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03886" y="5890755"/>
                  <a:ext cx="196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14:cNvPr>
                <p14:cNvContentPartPr/>
                <p14:nvPr/>
              </p14:nvContentPartPr>
              <p14:xfrm>
                <a:off x="3615566" y="6049875"/>
                <a:ext cx="141840" cy="19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547A6B9-55A4-4D67-87AB-D915FCBC21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06566" y="604087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14:cNvPr>
                <p14:cNvContentPartPr/>
                <p14:nvPr/>
              </p14:nvContentPartPr>
              <p14:xfrm>
                <a:off x="3833006" y="5433195"/>
                <a:ext cx="213840" cy="25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681A84-1658-49C9-989F-CBDB96AB07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4006" y="5424195"/>
                  <a:ext cx="231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14:cNvPr>
                <p14:cNvContentPartPr/>
                <p14:nvPr/>
              </p14:nvContentPartPr>
              <p14:xfrm>
                <a:off x="4120646" y="5834595"/>
                <a:ext cx="51480" cy="496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4450CAA-4DD0-4522-BEB1-594C5335C1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646" y="5825595"/>
                  <a:ext cx="691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14:cNvPr>
                <p14:cNvContentPartPr/>
                <p14:nvPr/>
              </p14:nvContentPartPr>
              <p14:xfrm>
                <a:off x="4050806" y="5835675"/>
                <a:ext cx="871200" cy="50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BB8E34-F2F2-495D-A4BC-6F5FFE388F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41806" y="5826675"/>
                  <a:ext cx="8888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14:cNvPr>
                <p14:cNvContentPartPr/>
                <p14:nvPr/>
              </p14:nvContentPartPr>
              <p14:xfrm>
                <a:off x="4414046" y="5955195"/>
                <a:ext cx="16200" cy="204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DF739-F1EF-45B9-B087-D0A2CEB0C4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5046" y="5946195"/>
                  <a:ext cx="338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14:cNvPr>
                <p14:cNvContentPartPr/>
                <p14:nvPr/>
              </p14:nvContentPartPr>
              <p14:xfrm>
                <a:off x="4392806" y="5888235"/>
                <a:ext cx="132480" cy="134640"/>
              </p14:xfrm>
            </p:contentPart>
          </mc:Choice>
          <mc:Fallback xmlns="">
            <p:pic>
              <p:nvPicPr>
                <p:cNvPr id="30720" name="Ink 30719">
                  <a:extLst>
                    <a:ext uri="{FF2B5EF4-FFF2-40B4-BE49-F238E27FC236}">
                      <a16:creationId xmlns:a16="http://schemas.microsoft.com/office/drawing/2014/main" id="{402F95A4-1FF3-49E3-9B81-78161385A8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3806" y="5879235"/>
                  <a:ext cx="1501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14:cNvPr>
                <p14:cNvContentPartPr/>
                <p14:nvPr/>
              </p14:nvContentPartPr>
              <p14:xfrm>
                <a:off x="4544726" y="6017835"/>
                <a:ext cx="134640" cy="96480"/>
              </p14:xfrm>
            </p:contentPart>
          </mc:Choice>
          <mc:Fallback xmlns="">
            <p:pic>
              <p:nvPicPr>
                <p:cNvPr id="30724" name="Ink 30723">
                  <a:extLst>
                    <a:ext uri="{FF2B5EF4-FFF2-40B4-BE49-F238E27FC236}">
                      <a16:creationId xmlns:a16="http://schemas.microsoft.com/office/drawing/2014/main" id="{D594AC9D-0203-4CF3-9E10-A2C87A930AF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35726" y="6008868"/>
                  <a:ext cx="152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14:cNvPr>
                <p14:cNvContentPartPr/>
                <p14:nvPr/>
              </p14:nvContentPartPr>
              <p14:xfrm>
                <a:off x="4760006" y="5555955"/>
                <a:ext cx="167760" cy="309960"/>
              </p14:xfrm>
            </p:contentPart>
          </mc:Choice>
          <mc:Fallback xmlns="">
            <p:pic>
              <p:nvPicPr>
                <p:cNvPr id="30725" name="Ink 30724">
                  <a:extLst>
                    <a:ext uri="{FF2B5EF4-FFF2-40B4-BE49-F238E27FC236}">
                      <a16:creationId xmlns:a16="http://schemas.microsoft.com/office/drawing/2014/main" id="{1F542C83-942C-45BE-BEBA-A99F612B082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51006" y="5546955"/>
                  <a:ext cx="18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14:cNvPr>
                <p14:cNvContentPartPr/>
                <p14:nvPr/>
              </p14:nvContentPartPr>
              <p14:xfrm>
                <a:off x="4712126" y="5686995"/>
                <a:ext cx="328680" cy="33120"/>
              </p14:xfrm>
            </p:contentPart>
          </mc:Choice>
          <mc:Fallback xmlns="">
            <p:pic>
              <p:nvPicPr>
                <p:cNvPr id="30726" name="Ink 30725">
                  <a:extLst>
                    <a:ext uri="{FF2B5EF4-FFF2-40B4-BE49-F238E27FC236}">
                      <a16:creationId xmlns:a16="http://schemas.microsoft.com/office/drawing/2014/main" id="{36BB6184-2365-4842-9E08-7A9C6C691B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03126" y="5677995"/>
                  <a:ext cx="346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14:cNvPr>
                <p14:cNvContentPartPr/>
                <p14:nvPr/>
              </p14:nvContentPartPr>
              <p14:xfrm>
                <a:off x="5120006" y="5901195"/>
                <a:ext cx="347040" cy="519120"/>
              </p14:xfrm>
            </p:contentPart>
          </mc:Choice>
          <mc:Fallback xmlns="">
            <p:pic>
              <p:nvPicPr>
                <p:cNvPr id="30728" name="Ink 30727">
                  <a:extLst>
                    <a:ext uri="{FF2B5EF4-FFF2-40B4-BE49-F238E27FC236}">
                      <a16:creationId xmlns:a16="http://schemas.microsoft.com/office/drawing/2014/main" id="{1F59C598-7303-44D0-B126-C31EE38C41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11006" y="5892195"/>
                  <a:ext cx="3646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14:cNvPr>
                <p14:cNvContentPartPr/>
                <p14:nvPr/>
              </p14:nvContentPartPr>
              <p14:xfrm>
                <a:off x="5073566" y="5851515"/>
                <a:ext cx="547200" cy="596520"/>
              </p14:xfrm>
            </p:contentPart>
          </mc:Choice>
          <mc:Fallback xmlns="">
            <p:pic>
              <p:nvPicPr>
                <p:cNvPr id="30729" name="Ink 30728">
                  <a:extLst>
                    <a:ext uri="{FF2B5EF4-FFF2-40B4-BE49-F238E27FC236}">
                      <a16:creationId xmlns:a16="http://schemas.microsoft.com/office/drawing/2014/main" id="{0383591C-B3D9-487F-BC69-D5EA95FFC5D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64566" y="5842515"/>
                  <a:ext cx="5648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14:cNvPr>
                <p14:cNvContentPartPr/>
                <p14:nvPr/>
              </p14:nvContentPartPr>
              <p14:xfrm>
                <a:off x="5283446" y="6082995"/>
                <a:ext cx="45720" cy="226800"/>
              </p14:xfrm>
            </p:contentPart>
          </mc:Choice>
          <mc:Fallback xmlns="">
            <p:pic>
              <p:nvPicPr>
                <p:cNvPr id="30730" name="Ink 30729">
                  <a:extLst>
                    <a:ext uri="{FF2B5EF4-FFF2-40B4-BE49-F238E27FC236}">
                      <a16:creationId xmlns:a16="http://schemas.microsoft.com/office/drawing/2014/main" id="{A1747358-6CBA-476B-BAB8-EABA2F7F897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74446" y="6073981"/>
                  <a:ext cx="63360" cy="244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14:cNvPr>
                <p14:cNvContentPartPr/>
                <p14:nvPr/>
              </p14:nvContentPartPr>
              <p14:xfrm>
                <a:off x="5271926" y="6031155"/>
                <a:ext cx="175680" cy="157680"/>
              </p14:xfrm>
            </p:contentPart>
          </mc:Choice>
          <mc:Fallback xmlns="">
            <p:pic>
              <p:nvPicPr>
                <p:cNvPr id="30731" name="Ink 30730">
                  <a:extLst>
                    <a:ext uri="{FF2B5EF4-FFF2-40B4-BE49-F238E27FC236}">
                      <a16:creationId xmlns:a16="http://schemas.microsoft.com/office/drawing/2014/main" id="{03DDE30C-6EAB-491D-B855-BE2BA6AC3CF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62926" y="6022155"/>
                  <a:ext cx="193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14:cNvPr>
                <p14:cNvContentPartPr/>
                <p14:nvPr/>
              </p14:nvContentPartPr>
              <p14:xfrm>
                <a:off x="5350046" y="6202515"/>
                <a:ext cx="73800" cy="195840"/>
              </p14:xfrm>
            </p:contentPart>
          </mc:Choice>
          <mc:Fallback xmlns="">
            <p:pic>
              <p:nvPicPr>
                <p:cNvPr id="30732" name="Ink 30731">
                  <a:extLst>
                    <a:ext uri="{FF2B5EF4-FFF2-40B4-BE49-F238E27FC236}">
                      <a16:creationId xmlns:a16="http://schemas.microsoft.com/office/drawing/2014/main" id="{9F130834-EA25-43B2-AD49-0B501ADE7BB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41046" y="6193515"/>
                  <a:ext cx="91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14:cNvPr>
                <p14:cNvContentPartPr/>
                <p14:nvPr/>
              </p14:nvContentPartPr>
              <p14:xfrm>
                <a:off x="5419886" y="5497275"/>
                <a:ext cx="173520" cy="307080"/>
              </p14:xfrm>
            </p:contentPart>
          </mc:Choice>
          <mc:Fallback xmlns="">
            <p:pic>
              <p:nvPicPr>
                <p:cNvPr id="30733" name="Ink 30732">
                  <a:extLst>
                    <a:ext uri="{FF2B5EF4-FFF2-40B4-BE49-F238E27FC236}">
                      <a16:creationId xmlns:a16="http://schemas.microsoft.com/office/drawing/2014/main" id="{EB665923-E6D5-40C8-8A7B-30206ADB07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10905" y="5488275"/>
                  <a:ext cx="191123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14:cNvPr>
                <p14:cNvContentPartPr/>
                <p14:nvPr/>
              </p14:nvContentPartPr>
              <p14:xfrm>
                <a:off x="5841806" y="5846115"/>
                <a:ext cx="432360" cy="547920"/>
              </p14:xfrm>
            </p:contentPart>
          </mc:Choice>
          <mc:Fallback xmlns="">
            <p:pic>
              <p:nvPicPr>
                <p:cNvPr id="30738" name="Ink 30737">
                  <a:extLst>
                    <a:ext uri="{FF2B5EF4-FFF2-40B4-BE49-F238E27FC236}">
                      <a16:creationId xmlns:a16="http://schemas.microsoft.com/office/drawing/2014/main" id="{A70CCD49-9C4F-423E-8C48-E8DB1B7C9F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32806" y="5837115"/>
                  <a:ext cx="4500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14:cNvPr>
                <p14:cNvContentPartPr/>
                <p14:nvPr/>
              </p14:nvContentPartPr>
              <p14:xfrm>
                <a:off x="5759726" y="5857995"/>
                <a:ext cx="603360" cy="571320"/>
              </p14:xfrm>
            </p:contentPart>
          </mc:Choice>
          <mc:Fallback xmlns="">
            <p:pic>
              <p:nvPicPr>
                <p:cNvPr id="30739" name="Ink 30738">
                  <a:extLst>
                    <a:ext uri="{FF2B5EF4-FFF2-40B4-BE49-F238E27FC236}">
                      <a16:creationId xmlns:a16="http://schemas.microsoft.com/office/drawing/2014/main" id="{9743F292-9298-4F75-B43E-C015E387F24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21" y="5848995"/>
                  <a:ext cx="621011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14:cNvPr>
                <p14:cNvContentPartPr/>
                <p14:nvPr/>
              </p14:nvContentPartPr>
              <p14:xfrm>
                <a:off x="6007046" y="6044835"/>
                <a:ext cx="9000" cy="259920"/>
              </p14:xfrm>
            </p:contentPart>
          </mc:Choice>
          <mc:Fallback xmlns="">
            <p:pic>
              <p:nvPicPr>
                <p:cNvPr id="30740" name="Ink 30739">
                  <a:extLst>
                    <a:ext uri="{FF2B5EF4-FFF2-40B4-BE49-F238E27FC236}">
                      <a16:creationId xmlns:a16="http://schemas.microsoft.com/office/drawing/2014/main" id="{AA49A404-09EA-4749-9B7A-2CC10B130FE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998046" y="6035835"/>
                  <a:ext cx="26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14:cNvPr>
                <p14:cNvContentPartPr/>
                <p14:nvPr/>
              </p14:nvContentPartPr>
              <p14:xfrm>
                <a:off x="5964566" y="5976795"/>
                <a:ext cx="203040" cy="157680"/>
              </p14:xfrm>
            </p:contentPart>
          </mc:Choice>
          <mc:Fallback xmlns="">
            <p:pic>
              <p:nvPicPr>
                <p:cNvPr id="30741" name="Ink 30740">
                  <a:extLst>
                    <a:ext uri="{FF2B5EF4-FFF2-40B4-BE49-F238E27FC236}">
                      <a16:creationId xmlns:a16="http://schemas.microsoft.com/office/drawing/2014/main" id="{76F83F73-C0A5-4476-83DC-89771AB4D06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55582" y="5967795"/>
                  <a:ext cx="220649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14:cNvPr>
                <p14:cNvContentPartPr/>
                <p14:nvPr/>
              </p14:nvContentPartPr>
              <p14:xfrm>
                <a:off x="6075086" y="6167955"/>
                <a:ext cx="141840" cy="197280"/>
              </p14:xfrm>
            </p:contentPart>
          </mc:Choice>
          <mc:Fallback xmlns="">
            <p:pic>
              <p:nvPicPr>
                <p:cNvPr id="30742" name="Ink 30741">
                  <a:extLst>
                    <a:ext uri="{FF2B5EF4-FFF2-40B4-BE49-F238E27FC236}">
                      <a16:creationId xmlns:a16="http://schemas.microsoft.com/office/drawing/2014/main" id="{4E546557-8AA9-4414-8A06-261EACA5A01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66086" y="6158955"/>
                  <a:ext cx="159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14:cNvPr>
                <p14:cNvContentPartPr/>
                <p14:nvPr/>
              </p14:nvContentPartPr>
              <p14:xfrm>
                <a:off x="6164366" y="5498715"/>
                <a:ext cx="132480" cy="273600"/>
              </p14:xfrm>
            </p:contentPart>
          </mc:Choice>
          <mc:Fallback xmlns="">
            <p:pic>
              <p:nvPicPr>
                <p:cNvPr id="30743" name="Ink 30742">
                  <a:extLst>
                    <a:ext uri="{FF2B5EF4-FFF2-40B4-BE49-F238E27FC236}">
                      <a16:creationId xmlns:a16="http://schemas.microsoft.com/office/drawing/2014/main" id="{081544E1-175A-4399-8B4E-42F50A16112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55390" y="5489703"/>
                  <a:ext cx="150072" cy="29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14:cNvPr>
                <p14:cNvContentPartPr/>
                <p14:nvPr/>
              </p14:nvContentPartPr>
              <p14:xfrm>
                <a:off x="6446966" y="5861595"/>
                <a:ext cx="28800" cy="563760"/>
              </p14:xfrm>
            </p:contentPart>
          </mc:Choice>
          <mc:Fallback xmlns="">
            <p:pic>
              <p:nvPicPr>
                <p:cNvPr id="30745" name="Ink 30744">
                  <a:extLst>
                    <a:ext uri="{FF2B5EF4-FFF2-40B4-BE49-F238E27FC236}">
                      <a16:creationId xmlns:a16="http://schemas.microsoft.com/office/drawing/2014/main" id="{980D4851-FFD5-4434-B85E-D5169767707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37966" y="5852595"/>
                  <a:ext cx="464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14:cNvPr>
                <p14:cNvContentPartPr/>
                <p14:nvPr/>
              </p14:nvContentPartPr>
              <p14:xfrm>
                <a:off x="6411686" y="5776995"/>
                <a:ext cx="840960" cy="659520"/>
              </p14:xfrm>
            </p:contentPart>
          </mc:Choice>
          <mc:Fallback xmlns="">
            <p:pic>
              <p:nvPicPr>
                <p:cNvPr id="30746" name="Ink 30745">
                  <a:extLst>
                    <a:ext uri="{FF2B5EF4-FFF2-40B4-BE49-F238E27FC236}">
                      <a16:creationId xmlns:a16="http://schemas.microsoft.com/office/drawing/2014/main" id="{F706BA4D-32F5-4DB8-B2CC-6703E95829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02686" y="5767995"/>
                  <a:ext cx="8586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14:cNvPr>
                <p14:cNvContentPartPr/>
                <p14:nvPr/>
              </p14:nvContentPartPr>
              <p14:xfrm>
                <a:off x="6671606" y="6037635"/>
                <a:ext cx="21960" cy="215640"/>
              </p14:xfrm>
            </p:contentPart>
          </mc:Choice>
          <mc:Fallback xmlns="">
            <p:pic>
              <p:nvPicPr>
                <p:cNvPr id="30747" name="Ink 30746">
                  <a:extLst>
                    <a:ext uri="{FF2B5EF4-FFF2-40B4-BE49-F238E27FC236}">
                      <a16:creationId xmlns:a16="http://schemas.microsoft.com/office/drawing/2014/main" id="{EEC20156-E2E1-4698-8728-9693C32A0A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62751" y="6028635"/>
                  <a:ext cx="3931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14:cNvPr>
                <p14:cNvContentPartPr/>
                <p14:nvPr/>
              </p14:nvContentPartPr>
              <p14:xfrm>
                <a:off x="6685286" y="5939355"/>
                <a:ext cx="199440" cy="161280"/>
              </p14:xfrm>
            </p:contentPart>
          </mc:Choice>
          <mc:Fallback xmlns="">
            <p:pic>
              <p:nvPicPr>
                <p:cNvPr id="30748" name="Ink 30747">
                  <a:extLst>
                    <a:ext uri="{FF2B5EF4-FFF2-40B4-BE49-F238E27FC236}">
                      <a16:creationId xmlns:a16="http://schemas.microsoft.com/office/drawing/2014/main" id="{A4DF3A78-6FFE-4F35-A38B-0ACDDABC6E3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76286" y="5930355"/>
                  <a:ext cx="217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14:cNvPr>
                <p14:cNvContentPartPr/>
                <p14:nvPr/>
              </p14:nvContentPartPr>
              <p14:xfrm>
                <a:off x="6811646" y="6157155"/>
                <a:ext cx="159480" cy="149400"/>
              </p14:xfrm>
            </p:contentPart>
          </mc:Choice>
          <mc:Fallback xmlns="">
            <p:pic>
              <p:nvPicPr>
                <p:cNvPr id="30749" name="Ink 30748">
                  <a:extLst>
                    <a:ext uri="{FF2B5EF4-FFF2-40B4-BE49-F238E27FC236}">
                      <a16:creationId xmlns:a16="http://schemas.microsoft.com/office/drawing/2014/main" id="{F5838EB7-FBCD-4D0A-9C47-A703947871A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02626" y="6148177"/>
                  <a:ext cx="177160" cy="16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14:cNvPr>
                <p14:cNvContentPartPr/>
                <p14:nvPr/>
              </p14:nvContentPartPr>
              <p14:xfrm>
                <a:off x="7012166" y="5481435"/>
                <a:ext cx="66600" cy="247680"/>
              </p14:xfrm>
            </p:contentPart>
          </mc:Choice>
          <mc:Fallback xmlns="">
            <p:pic>
              <p:nvPicPr>
                <p:cNvPr id="30750" name="Ink 30749">
                  <a:extLst>
                    <a:ext uri="{FF2B5EF4-FFF2-40B4-BE49-F238E27FC236}">
                      <a16:creationId xmlns:a16="http://schemas.microsoft.com/office/drawing/2014/main" id="{632A3CF0-662A-4BA0-8F25-679E291BE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03117" y="5472435"/>
                  <a:ext cx="84336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14:cNvPr>
                <p14:cNvContentPartPr/>
                <p14:nvPr/>
              </p14:nvContentPartPr>
              <p14:xfrm>
                <a:off x="7119446" y="5482875"/>
                <a:ext cx="27000" cy="235440"/>
              </p14:xfrm>
            </p:contentPart>
          </mc:Choice>
          <mc:Fallback xmlns="">
            <p:pic>
              <p:nvPicPr>
                <p:cNvPr id="30751" name="Ink 30750">
                  <a:extLst>
                    <a:ext uri="{FF2B5EF4-FFF2-40B4-BE49-F238E27FC236}">
                      <a16:creationId xmlns:a16="http://schemas.microsoft.com/office/drawing/2014/main" id="{1AEB7B89-3C78-4DE8-BECD-16FB4027ECA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110564" y="5473875"/>
                  <a:ext cx="44408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14:cNvPr>
                <p14:cNvContentPartPr/>
                <p14:nvPr/>
              </p14:nvContentPartPr>
              <p14:xfrm>
                <a:off x="7358486" y="5828115"/>
                <a:ext cx="74520" cy="485280"/>
              </p14:xfrm>
            </p:contentPart>
          </mc:Choice>
          <mc:Fallback xmlns="">
            <p:pic>
              <p:nvPicPr>
                <p:cNvPr id="30753" name="Ink 30752">
                  <a:extLst>
                    <a:ext uri="{FF2B5EF4-FFF2-40B4-BE49-F238E27FC236}">
                      <a16:creationId xmlns:a16="http://schemas.microsoft.com/office/drawing/2014/main" id="{A6D980DA-39EF-4153-8C05-B5580B21937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49486" y="5819115"/>
                  <a:ext cx="92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14:cNvPr>
                <p14:cNvContentPartPr/>
                <p14:nvPr/>
              </p14:nvContentPartPr>
              <p14:xfrm>
                <a:off x="7301966" y="5799315"/>
                <a:ext cx="866880" cy="667800"/>
              </p14:xfrm>
            </p:contentPart>
          </mc:Choice>
          <mc:Fallback xmlns="">
            <p:pic>
              <p:nvPicPr>
                <p:cNvPr id="30754" name="Ink 30753">
                  <a:extLst>
                    <a:ext uri="{FF2B5EF4-FFF2-40B4-BE49-F238E27FC236}">
                      <a16:creationId xmlns:a16="http://schemas.microsoft.com/office/drawing/2014/main" id="{4D063B1B-177E-4E17-B88D-27D26304B97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2970" y="5790315"/>
                  <a:ext cx="884513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14:cNvPr>
                <p14:cNvContentPartPr/>
                <p14:nvPr/>
              </p14:nvContentPartPr>
              <p14:xfrm>
                <a:off x="7529846" y="6039795"/>
                <a:ext cx="16200" cy="214560"/>
              </p14:xfrm>
            </p:contentPart>
          </mc:Choice>
          <mc:Fallback xmlns="">
            <p:pic>
              <p:nvPicPr>
                <p:cNvPr id="30755" name="Ink 30754">
                  <a:extLst>
                    <a:ext uri="{FF2B5EF4-FFF2-40B4-BE49-F238E27FC236}">
                      <a16:creationId xmlns:a16="http://schemas.microsoft.com/office/drawing/2014/main" id="{67BB42EF-1F6F-4DE0-9F1B-18480909D32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20846" y="6030795"/>
                  <a:ext cx="3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14:cNvPr>
                <p14:cNvContentPartPr/>
                <p14:nvPr/>
              </p14:nvContentPartPr>
              <p14:xfrm>
                <a:off x="7496726" y="5964195"/>
                <a:ext cx="165960" cy="136440"/>
              </p14:xfrm>
            </p:contentPart>
          </mc:Choice>
          <mc:Fallback xmlns="">
            <p:pic>
              <p:nvPicPr>
                <p:cNvPr id="30756" name="Ink 30755">
                  <a:extLst>
                    <a:ext uri="{FF2B5EF4-FFF2-40B4-BE49-F238E27FC236}">
                      <a16:creationId xmlns:a16="http://schemas.microsoft.com/office/drawing/2014/main" id="{0950CCF0-AC2A-4DDA-8544-83673CD2D8C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87726" y="5955219"/>
                  <a:ext cx="183600" cy="1540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14:cNvPr>
                <p14:cNvContentPartPr/>
                <p14:nvPr/>
              </p14:nvContentPartPr>
              <p14:xfrm>
                <a:off x="7656926" y="6110355"/>
                <a:ext cx="104400" cy="144000"/>
              </p14:xfrm>
            </p:contentPart>
          </mc:Choice>
          <mc:Fallback xmlns="">
            <p:pic>
              <p:nvPicPr>
                <p:cNvPr id="30757" name="Ink 30756">
                  <a:extLst>
                    <a:ext uri="{FF2B5EF4-FFF2-40B4-BE49-F238E27FC236}">
                      <a16:creationId xmlns:a16="http://schemas.microsoft.com/office/drawing/2014/main" id="{E5B927E6-9D54-48AF-B16A-907A048955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47926" y="6101355"/>
                  <a:ext cx="122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14:cNvPr>
                <p14:cNvContentPartPr/>
                <p14:nvPr/>
              </p14:nvContentPartPr>
              <p14:xfrm>
                <a:off x="7701206" y="6142035"/>
                <a:ext cx="68400" cy="240120"/>
              </p14:xfrm>
            </p:contentPart>
          </mc:Choice>
          <mc:Fallback xmlns="">
            <p:pic>
              <p:nvPicPr>
                <p:cNvPr id="30758" name="Ink 30757">
                  <a:extLst>
                    <a:ext uri="{FF2B5EF4-FFF2-40B4-BE49-F238E27FC236}">
                      <a16:creationId xmlns:a16="http://schemas.microsoft.com/office/drawing/2014/main" id="{AF6ADF63-5228-49F9-B3E5-EAC874027B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92206" y="6133035"/>
                  <a:ext cx="86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14:cNvPr>
                <p14:cNvContentPartPr/>
                <p14:nvPr/>
              </p14:nvContentPartPr>
              <p14:xfrm>
                <a:off x="7881926" y="5502315"/>
                <a:ext cx="29160" cy="235440"/>
              </p14:xfrm>
            </p:contentPart>
          </mc:Choice>
          <mc:Fallback xmlns="">
            <p:pic>
              <p:nvPicPr>
                <p:cNvPr id="30759" name="Ink 30758">
                  <a:extLst>
                    <a:ext uri="{FF2B5EF4-FFF2-40B4-BE49-F238E27FC236}">
                      <a16:creationId xmlns:a16="http://schemas.microsoft.com/office/drawing/2014/main" id="{C4B8C5F9-21DA-49D1-8290-661C2C19603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72926" y="5493315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14:cNvPr>
                <p14:cNvContentPartPr/>
                <p14:nvPr/>
              </p14:nvContentPartPr>
              <p14:xfrm>
                <a:off x="7926206" y="5521755"/>
                <a:ext cx="165960" cy="205560"/>
              </p14:xfrm>
            </p:contentPart>
          </mc:Choice>
          <mc:Fallback xmlns="">
            <p:pic>
              <p:nvPicPr>
                <p:cNvPr id="30760" name="Ink 30759">
                  <a:extLst>
                    <a:ext uri="{FF2B5EF4-FFF2-40B4-BE49-F238E27FC236}">
                      <a16:creationId xmlns:a16="http://schemas.microsoft.com/office/drawing/2014/main" id="{A66E6C4F-5C8D-4D77-A4E8-DC01657342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17206" y="5512755"/>
                  <a:ext cx="183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14:cNvPr>
                <p14:cNvContentPartPr/>
                <p14:nvPr/>
              </p14:nvContentPartPr>
              <p14:xfrm>
                <a:off x="8286566" y="5825955"/>
                <a:ext cx="33840" cy="713160"/>
              </p14:xfrm>
            </p:contentPart>
          </mc:Choice>
          <mc:Fallback xmlns="">
            <p:pic>
              <p:nvPicPr>
                <p:cNvPr id="30762" name="Ink 30761">
                  <a:extLst>
                    <a:ext uri="{FF2B5EF4-FFF2-40B4-BE49-F238E27FC236}">
                      <a16:creationId xmlns:a16="http://schemas.microsoft.com/office/drawing/2014/main" id="{3837AE9B-D986-4397-88A6-C5B85E8BD4F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77469" y="5816955"/>
                  <a:ext cx="5167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14:cNvPr>
                <p14:cNvContentPartPr/>
                <p14:nvPr/>
              </p14:nvContentPartPr>
              <p14:xfrm>
                <a:off x="8311406" y="5784555"/>
                <a:ext cx="581040" cy="810000"/>
              </p14:xfrm>
            </p:contentPart>
          </mc:Choice>
          <mc:Fallback xmlns="">
            <p:pic>
              <p:nvPicPr>
                <p:cNvPr id="30763" name="Ink 30762">
                  <a:extLst>
                    <a:ext uri="{FF2B5EF4-FFF2-40B4-BE49-F238E27FC236}">
                      <a16:creationId xmlns:a16="http://schemas.microsoft.com/office/drawing/2014/main" id="{76FF741B-A6D3-46A1-87F9-969B107FEDF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2406" y="5775551"/>
                  <a:ext cx="598680" cy="827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14:cNvPr>
                <p14:cNvContentPartPr/>
                <p14:nvPr/>
              </p14:nvContentPartPr>
              <p14:xfrm>
                <a:off x="8422286" y="6057075"/>
                <a:ext cx="45000" cy="218160"/>
              </p14:xfrm>
            </p:contentPart>
          </mc:Choice>
          <mc:Fallback xmlns="">
            <p:pic>
              <p:nvPicPr>
                <p:cNvPr id="30764" name="Ink 30763">
                  <a:extLst>
                    <a:ext uri="{FF2B5EF4-FFF2-40B4-BE49-F238E27FC236}">
                      <a16:creationId xmlns:a16="http://schemas.microsoft.com/office/drawing/2014/main" id="{6B4F0462-4A1D-4145-853E-138EBEDA1A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13286" y="6048075"/>
                  <a:ext cx="62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14:cNvPr>
                <p14:cNvContentPartPr/>
                <p14:nvPr/>
              </p14:nvContentPartPr>
              <p14:xfrm>
                <a:off x="8422286" y="5982555"/>
                <a:ext cx="181440" cy="163440"/>
              </p14:xfrm>
            </p:contentPart>
          </mc:Choice>
          <mc:Fallback xmlns="">
            <p:pic>
              <p:nvPicPr>
                <p:cNvPr id="30765" name="Ink 30764">
                  <a:extLst>
                    <a:ext uri="{FF2B5EF4-FFF2-40B4-BE49-F238E27FC236}">
                      <a16:creationId xmlns:a16="http://schemas.microsoft.com/office/drawing/2014/main" id="{AA2D9F48-7667-4A23-AA72-11C6A4A815E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13304" y="5973555"/>
                  <a:ext cx="199045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14:cNvPr>
                <p14:cNvContentPartPr/>
                <p14:nvPr/>
              </p14:nvContentPartPr>
              <p14:xfrm>
                <a:off x="8505446" y="6185235"/>
                <a:ext cx="140040" cy="204120"/>
              </p14:xfrm>
            </p:contentPart>
          </mc:Choice>
          <mc:Fallback xmlns="">
            <p:pic>
              <p:nvPicPr>
                <p:cNvPr id="30766" name="Ink 30765">
                  <a:extLst>
                    <a:ext uri="{FF2B5EF4-FFF2-40B4-BE49-F238E27FC236}">
                      <a16:creationId xmlns:a16="http://schemas.microsoft.com/office/drawing/2014/main" id="{94F34090-F9F0-49F4-9C24-005C5636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96423" y="6176235"/>
                  <a:ext cx="157725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14:cNvPr>
                <p14:cNvContentPartPr/>
                <p14:nvPr/>
              </p14:nvContentPartPr>
              <p14:xfrm>
                <a:off x="8623886" y="5406915"/>
                <a:ext cx="8280" cy="239040"/>
              </p14:xfrm>
            </p:contentPart>
          </mc:Choice>
          <mc:Fallback xmlns="">
            <p:pic>
              <p:nvPicPr>
                <p:cNvPr id="30768" name="Ink 30767">
                  <a:extLst>
                    <a:ext uri="{FF2B5EF4-FFF2-40B4-BE49-F238E27FC236}">
                      <a16:creationId xmlns:a16="http://schemas.microsoft.com/office/drawing/2014/main" id="{9B2160CE-D88B-4BFB-A048-C839EBC4439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4886" y="5397915"/>
                  <a:ext cx="25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14:cNvPr>
                <p14:cNvContentPartPr/>
                <p14:nvPr/>
              </p14:nvContentPartPr>
              <p14:xfrm>
                <a:off x="8758886" y="5289915"/>
                <a:ext cx="95760" cy="285480"/>
              </p14:xfrm>
            </p:contentPart>
          </mc:Choice>
          <mc:Fallback xmlns="">
            <p:pic>
              <p:nvPicPr>
                <p:cNvPr id="30769" name="Ink 30768">
                  <a:extLst>
                    <a:ext uri="{FF2B5EF4-FFF2-40B4-BE49-F238E27FC236}">
                      <a16:creationId xmlns:a16="http://schemas.microsoft.com/office/drawing/2014/main" id="{43E468E6-310A-4609-BEFF-5877313AD2C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749886" y="5280915"/>
                  <a:ext cx="113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14:cNvPr>
                <p14:cNvContentPartPr/>
                <p14:nvPr/>
              </p14:nvContentPartPr>
              <p14:xfrm>
                <a:off x="8840246" y="5412675"/>
                <a:ext cx="64440" cy="300600"/>
              </p14:xfrm>
            </p:contentPart>
          </mc:Choice>
          <mc:Fallback xmlns="">
            <p:pic>
              <p:nvPicPr>
                <p:cNvPr id="30770" name="Ink 30769">
                  <a:extLst>
                    <a:ext uri="{FF2B5EF4-FFF2-40B4-BE49-F238E27FC236}">
                      <a16:creationId xmlns:a16="http://schemas.microsoft.com/office/drawing/2014/main" id="{CAB59520-E67E-4B85-8E9F-FFD255DC99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831246" y="5403686"/>
                  <a:ext cx="82080" cy="318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14:cNvPr>
                <p14:cNvContentPartPr/>
                <p14:nvPr/>
              </p14:nvContentPartPr>
              <p14:xfrm>
                <a:off x="295286" y="6696795"/>
                <a:ext cx="66960" cy="527040"/>
              </p14:xfrm>
            </p:contentPart>
          </mc:Choice>
          <mc:Fallback xmlns="">
            <p:pic>
              <p:nvPicPr>
                <p:cNvPr id="30772" name="Ink 30771">
                  <a:extLst>
                    <a:ext uri="{FF2B5EF4-FFF2-40B4-BE49-F238E27FC236}">
                      <a16:creationId xmlns:a16="http://schemas.microsoft.com/office/drawing/2014/main" id="{B3BA2E8C-A923-4157-A7BD-276EE4634C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6286" y="6687801"/>
                  <a:ext cx="84600" cy="544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14:cNvPr>
                <p14:cNvContentPartPr/>
                <p14:nvPr/>
              </p14:nvContentPartPr>
              <p14:xfrm>
                <a:off x="233726" y="6642435"/>
                <a:ext cx="1326600" cy="616680"/>
              </p14:xfrm>
            </p:contentPart>
          </mc:Choice>
          <mc:Fallback xmlns="">
            <p:pic>
              <p:nvPicPr>
                <p:cNvPr id="30773" name="Ink 30772">
                  <a:extLst>
                    <a:ext uri="{FF2B5EF4-FFF2-40B4-BE49-F238E27FC236}">
                      <a16:creationId xmlns:a16="http://schemas.microsoft.com/office/drawing/2014/main" id="{DBA600FD-5003-4390-A9D6-301A2C54D7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4726" y="6633430"/>
                  <a:ext cx="1344240" cy="634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14:cNvPr>
                <p14:cNvContentPartPr/>
                <p14:nvPr/>
              </p14:nvContentPartPr>
              <p14:xfrm>
                <a:off x="600926" y="6866355"/>
                <a:ext cx="41400" cy="299160"/>
              </p14:xfrm>
            </p:contentPart>
          </mc:Choice>
          <mc:Fallback xmlns="">
            <p:pic>
              <p:nvPicPr>
                <p:cNvPr id="30774" name="Ink 30773">
                  <a:extLst>
                    <a:ext uri="{FF2B5EF4-FFF2-40B4-BE49-F238E27FC236}">
                      <a16:creationId xmlns:a16="http://schemas.microsoft.com/office/drawing/2014/main" id="{4FA26250-F448-4773-AC71-0274A866FA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1926" y="6857366"/>
                  <a:ext cx="59040" cy="316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14:cNvPr>
                <p14:cNvContentPartPr/>
                <p14:nvPr/>
              </p14:nvContentPartPr>
              <p14:xfrm>
                <a:off x="618926" y="6829635"/>
                <a:ext cx="138240" cy="133200"/>
              </p14:xfrm>
            </p:contentPart>
          </mc:Choice>
          <mc:Fallback xmlns="">
            <p:pic>
              <p:nvPicPr>
                <p:cNvPr id="30775" name="Ink 30774">
                  <a:extLst>
                    <a:ext uri="{FF2B5EF4-FFF2-40B4-BE49-F238E27FC236}">
                      <a16:creationId xmlns:a16="http://schemas.microsoft.com/office/drawing/2014/main" id="{10C7B246-1CC3-4EA6-9276-7F3007ADD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9949" y="6820635"/>
                  <a:ext cx="155834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14:cNvPr>
                <p14:cNvContentPartPr/>
                <p14:nvPr/>
              </p14:nvContentPartPr>
              <p14:xfrm>
                <a:off x="785606" y="6949155"/>
                <a:ext cx="90360" cy="167040"/>
              </p14:xfrm>
            </p:contentPart>
          </mc:Choice>
          <mc:Fallback xmlns="">
            <p:pic>
              <p:nvPicPr>
                <p:cNvPr id="30776" name="Ink 30775">
                  <a:extLst>
                    <a:ext uri="{FF2B5EF4-FFF2-40B4-BE49-F238E27FC236}">
                      <a16:creationId xmlns:a16="http://schemas.microsoft.com/office/drawing/2014/main" id="{780B7075-5CBB-4511-9274-AC85D258771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606" y="6940155"/>
                  <a:ext cx="108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14:cNvPr>
                <p14:cNvContentPartPr/>
                <p14:nvPr/>
              </p14:nvContentPartPr>
              <p14:xfrm>
                <a:off x="1295006" y="6419955"/>
                <a:ext cx="80280" cy="259920"/>
              </p14:xfrm>
            </p:contentPart>
          </mc:Choice>
          <mc:Fallback xmlns="">
            <p:pic>
              <p:nvPicPr>
                <p:cNvPr id="30778" name="Ink 30777">
                  <a:extLst>
                    <a:ext uri="{FF2B5EF4-FFF2-40B4-BE49-F238E27FC236}">
                      <a16:creationId xmlns:a16="http://schemas.microsoft.com/office/drawing/2014/main" id="{E11A5F19-4A77-4EE6-A580-CB258360D3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285965" y="6410943"/>
                  <a:ext cx="97999" cy="27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14:cNvPr>
                <p14:cNvContentPartPr/>
                <p14:nvPr/>
              </p14:nvContentPartPr>
              <p14:xfrm>
                <a:off x="1413446" y="6437235"/>
                <a:ext cx="138240" cy="237600"/>
              </p14:xfrm>
            </p:contentPart>
          </mc:Choice>
          <mc:Fallback xmlns="">
            <p:pic>
              <p:nvPicPr>
                <p:cNvPr id="30779" name="Ink 30778">
                  <a:extLst>
                    <a:ext uri="{FF2B5EF4-FFF2-40B4-BE49-F238E27FC236}">
                      <a16:creationId xmlns:a16="http://schemas.microsoft.com/office/drawing/2014/main" id="{C76667C2-DF87-4784-B58A-94777BB66A9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404446" y="6428235"/>
                  <a:ext cx="15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14:cNvPr>
                <p14:cNvContentPartPr/>
                <p14:nvPr/>
              </p14:nvContentPartPr>
              <p14:xfrm>
                <a:off x="1401206" y="6538035"/>
                <a:ext cx="254160" cy="19080"/>
              </p14:xfrm>
            </p:contentPart>
          </mc:Choice>
          <mc:Fallback xmlns="">
            <p:pic>
              <p:nvPicPr>
                <p:cNvPr id="30780" name="Ink 30779">
                  <a:extLst>
                    <a:ext uri="{FF2B5EF4-FFF2-40B4-BE49-F238E27FC236}">
                      <a16:creationId xmlns:a16="http://schemas.microsoft.com/office/drawing/2014/main" id="{370E1490-0368-498F-AFA5-78F03C044F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392219" y="6529035"/>
                  <a:ext cx="271775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14:cNvPr>
                <p14:cNvContentPartPr/>
                <p14:nvPr/>
              </p14:nvContentPartPr>
              <p14:xfrm>
                <a:off x="1631246" y="6719115"/>
                <a:ext cx="111600" cy="536400"/>
              </p14:xfrm>
            </p:contentPart>
          </mc:Choice>
          <mc:Fallback xmlns="">
            <p:pic>
              <p:nvPicPr>
                <p:cNvPr id="30782" name="Ink 30781">
                  <a:extLst>
                    <a:ext uri="{FF2B5EF4-FFF2-40B4-BE49-F238E27FC236}">
                      <a16:creationId xmlns:a16="http://schemas.microsoft.com/office/drawing/2014/main" id="{85A82A86-04DA-4126-A78F-B5AC35D91DB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22246" y="6710115"/>
                  <a:ext cx="1292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14:cNvPr>
                <p14:cNvContentPartPr/>
                <p14:nvPr/>
              </p14:nvContentPartPr>
              <p14:xfrm>
                <a:off x="1682366" y="6668715"/>
                <a:ext cx="742680" cy="600120"/>
              </p14:xfrm>
            </p:contentPart>
          </mc:Choice>
          <mc:Fallback xmlns="">
            <p:pic>
              <p:nvPicPr>
                <p:cNvPr id="30783" name="Ink 30782">
                  <a:extLst>
                    <a:ext uri="{FF2B5EF4-FFF2-40B4-BE49-F238E27FC236}">
                      <a16:creationId xmlns:a16="http://schemas.microsoft.com/office/drawing/2014/main" id="{E8E91C57-E534-44B3-ABFF-135A295272F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673362" y="6659715"/>
                  <a:ext cx="760329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14:cNvPr>
                <p14:cNvContentPartPr/>
                <p14:nvPr/>
              </p14:nvContentPartPr>
              <p14:xfrm>
                <a:off x="1847606" y="6893715"/>
                <a:ext cx="47160" cy="220320"/>
              </p14:xfrm>
            </p:contentPart>
          </mc:Choice>
          <mc:Fallback xmlns="">
            <p:pic>
              <p:nvPicPr>
                <p:cNvPr id="30784" name="Ink 30783">
                  <a:extLst>
                    <a:ext uri="{FF2B5EF4-FFF2-40B4-BE49-F238E27FC236}">
                      <a16:creationId xmlns:a16="http://schemas.microsoft.com/office/drawing/2014/main" id="{9057AF6B-C980-44AE-B3EA-7DB57BC8D0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38537" y="6884715"/>
                  <a:ext cx="64936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14:cNvPr>
                <p14:cNvContentPartPr/>
                <p14:nvPr/>
              </p14:nvContentPartPr>
              <p14:xfrm>
                <a:off x="1795046" y="6812355"/>
                <a:ext cx="178200" cy="192240"/>
              </p14:xfrm>
            </p:contentPart>
          </mc:Choice>
          <mc:Fallback xmlns="">
            <p:pic>
              <p:nvPicPr>
                <p:cNvPr id="30785" name="Ink 30784">
                  <a:extLst>
                    <a:ext uri="{FF2B5EF4-FFF2-40B4-BE49-F238E27FC236}">
                      <a16:creationId xmlns:a16="http://schemas.microsoft.com/office/drawing/2014/main" id="{D76DED22-27B2-404D-B00D-A4865D4084C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86028" y="6803355"/>
                  <a:ext cx="195876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14:cNvPr>
                <p14:cNvContentPartPr/>
                <p14:nvPr/>
              </p14:nvContentPartPr>
              <p14:xfrm>
                <a:off x="1962086" y="6991995"/>
                <a:ext cx="130320" cy="195840"/>
              </p14:xfrm>
            </p:contentPart>
          </mc:Choice>
          <mc:Fallback xmlns="">
            <p:pic>
              <p:nvPicPr>
                <p:cNvPr id="30786" name="Ink 30785">
                  <a:extLst>
                    <a:ext uri="{FF2B5EF4-FFF2-40B4-BE49-F238E27FC236}">
                      <a16:creationId xmlns:a16="http://schemas.microsoft.com/office/drawing/2014/main" id="{59CDF155-7FA6-4EDC-99C0-4BA56947AA4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953086" y="6982995"/>
                  <a:ext cx="14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14:cNvPr>
                <p14:cNvContentPartPr/>
                <p14:nvPr/>
              </p14:nvContentPartPr>
              <p14:xfrm>
                <a:off x="2170166" y="6407715"/>
                <a:ext cx="37080" cy="208080"/>
              </p14:xfrm>
            </p:contentPart>
          </mc:Choice>
          <mc:Fallback xmlns="">
            <p:pic>
              <p:nvPicPr>
                <p:cNvPr id="30787" name="Ink 30786">
                  <a:extLst>
                    <a:ext uri="{FF2B5EF4-FFF2-40B4-BE49-F238E27FC236}">
                      <a16:creationId xmlns:a16="http://schemas.microsoft.com/office/drawing/2014/main" id="{1E5DE9C1-5D2F-4D2F-99E6-B479B181F5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61166" y="6398715"/>
                  <a:ext cx="54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14:cNvPr>
                <p14:cNvContentPartPr/>
                <p14:nvPr/>
              </p14:nvContentPartPr>
              <p14:xfrm>
                <a:off x="2272406" y="6364875"/>
                <a:ext cx="167400" cy="310680"/>
              </p14:xfrm>
            </p:contentPart>
          </mc:Choice>
          <mc:Fallback xmlns="">
            <p:pic>
              <p:nvPicPr>
                <p:cNvPr id="30788" name="Ink 30787">
                  <a:extLst>
                    <a:ext uri="{FF2B5EF4-FFF2-40B4-BE49-F238E27FC236}">
                      <a16:creationId xmlns:a16="http://schemas.microsoft.com/office/drawing/2014/main" id="{5554E53D-7CB6-4F40-92D4-71CE0F7018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63406" y="6355875"/>
                  <a:ext cx="1850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790" name="Ink 30789">
                  <a:extLst>
                    <a:ext uri="{FF2B5EF4-FFF2-40B4-BE49-F238E27FC236}">
                      <a16:creationId xmlns:a16="http://schemas.microsoft.com/office/drawing/2014/main" id="{9568DDFE-BB5E-4CDA-8F79-E5717350F73D}"/>
                    </a:ext>
                  </a:extLst>
                </p14:cNvPr>
                <p14:cNvContentPartPr/>
                <p14:nvPr/>
              </p14:nvContentPartPr>
              <p14:xfrm>
                <a:off x="2533766" y="6722715"/>
                <a:ext cx="66600" cy="460440"/>
              </p14:xfrm>
            </p:contentPart>
          </mc:Choice>
          <mc:Fallback xmlns="">
            <p:pic>
              <p:nvPicPr>
                <p:cNvPr id="30790" name="Ink 30789">
                  <a:extLst>
                    <a:ext uri="{FF2B5EF4-FFF2-40B4-BE49-F238E27FC236}">
                      <a16:creationId xmlns:a16="http://schemas.microsoft.com/office/drawing/2014/main" id="{9568DDFE-BB5E-4CDA-8F79-E5717350F73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524766" y="6713715"/>
                  <a:ext cx="8424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0791" name="Ink 30790">
                  <a:extLst>
                    <a:ext uri="{FF2B5EF4-FFF2-40B4-BE49-F238E27FC236}">
                      <a16:creationId xmlns:a16="http://schemas.microsoft.com/office/drawing/2014/main" id="{CE09BC03-F443-4D03-B7F8-23D83760F2F0}"/>
                    </a:ext>
                  </a:extLst>
                </p14:cNvPr>
                <p14:cNvContentPartPr/>
                <p14:nvPr/>
              </p14:nvContentPartPr>
              <p14:xfrm>
                <a:off x="2533766" y="6684915"/>
                <a:ext cx="869040" cy="596880"/>
              </p14:xfrm>
            </p:contentPart>
          </mc:Choice>
          <mc:Fallback xmlns="">
            <p:pic>
              <p:nvPicPr>
                <p:cNvPr id="30791" name="Ink 30790">
                  <a:extLst>
                    <a:ext uri="{FF2B5EF4-FFF2-40B4-BE49-F238E27FC236}">
                      <a16:creationId xmlns:a16="http://schemas.microsoft.com/office/drawing/2014/main" id="{CE09BC03-F443-4D03-B7F8-23D83760F2F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524766" y="6675915"/>
                  <a:ext cx="88668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0792" name="Ink 30791">
                  <a:extLst>
                    <a:ext uri="{FF2B5EF4-FFF2-40B4-BE49-F238E27FC236}">
                      <a16:creationId xmlns:a16="http://schemas.microsoft.com/office/drawing/2014/main" id="{C3091D14-0104-4CCF-BAE5-DD964CD9FCF4}"/>
                    </a:ext>
                  </a:extLst>
                </p14:cNvPr>
                <p14:cNvContentPartPr/>
                <p14:nvPr/>
              </p14:nvContentPartPr>
              <p14:xfrm>
                <a:off x="2768846" y="6893715"/>
                <a:ext cx="47880" cy="199440"/>
              </p14:xfrm>
            </p:contentPart>
          </mc:Choice>
          <mc:Fallback xmlns="">
            <p:pic>
              <p:nvPicPr>
                <p:cNvPr id="30792" name="Ink 30791">
                  <a:extLst>
                    <a:ext uri="{FF2B5EF4-FFF2-40B4-BE49-F238E27FC236}">
                      <a16:creationId xmlns:a16="http://schemas.microsoft.com/office/drawing/2014/main" id="{C3091D14-0104-4CCF-BAE5-DD964CD9FCF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759846" y="6884715"/>
                  <a:ext cx="65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0793" name="Ink 30792">
                  <a:extLst>
                    <a:ext uri="{FF2B5EF4-FFF2-40B4-BE49-F238E27FC236}">
                      <a16:creationId xmlns:a16="http://schemas.microsoft.com/office/drawing/2014/main" id="{6A44F0AF-1DD0-4310-AA5E-FD0ECFECC9D9}"/>
                    </a:ext>
                  </a:extLst>
                </p14:cNvPr>
                <p14:cNvContentPartPr/>
                <p14:nvPr/>
              </p14:nvContentPartPr>
              <p14:xfrm>
                <a:off x="2745806" y="6824955"/>
                <a:ext cx="150120" cy="141840"/>
              </p14:xfrm>
            </p:contentPart>
          </mc:Choice>
          <mc:Fallback xmlns="">
            <p:pic>
              <p:nvPicPr>
                <p:cNvPr id="30793" name="Ink 30792">
                  <a:extLst>
                    <a:ext uri="{FF2B5EF4-FFF2-40B4-BE49-F238E27FC236}">
                      <a16:creationId xmlns:a16="http://schemas.microsoft.com/office/drawing/2014/main" id="{6A44F0AF-1DD0-4310-AA5E-FD0ECFECC9D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736806" y="6815955"/>
                  <a:ext cx="167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794" name="Ink 30793">
                  <a:extLst>
                    <a:ext uri="{FF2B5EF4-FFF2-40B4-BE49-F238E27FC236}">
                      <a16:creationId xmlns:a16="http://schemas.microsoft.com/office/drawing/2014/main" id="{6C521AE9-81A6-483E-97B6-85821D416432}"/>
                    </a:ext>
                  </a:extLst>
                </p14:cNvPr>
                <p14:cNvContentPartPr/>
                <p14:nvPr/>
              </p14:nvContentPartPr>
              <p14:xfrm>
                <a:off x="2922926" y="6923235"/>
                <a:ext cx="99360" cy="122760"/>
              </p14:xfrm>
            </p:contentPart>
          </mc:Choice>
          <mc:Fallback xmlns="">
            <p:pic>
              <p:nvPicPr>
                <p:cNvPr id="30794" name="Ink 30793">
                  <a:extLst>
                    <a:ext uri="{FF2B5EF4-FFF2-40B4-BE49-F238E27FC236}">
                      <a16:creationId xmlns:a16="http://schemas.microsoft.com/office/drawing/2014/main" id="{6C521AE9-81A6-483E-97B6-85821D41643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913893" y="6914235"/>
                  <a:ext cx="117064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795" name="Ink 30794">
                  <a:extLst>
                    <a:ext uri="{FF2B5EF4-FFF2-40B4-BE49-F238E27FC236}">
                      <a16:creationId xmlns:a16="http://schemas.microsoft.com/office/drawing/2014/main" id="{71A3F503-4CD7-4E5B-AAD2-FB997E4994D2}"/>
                    </a:ext>
                  </a:extLst>
                </p14:cNvPr>
                <p14:cNvContentPartPr/>
                <p14:nvPr/>
              </p14:nvContentPartPr>
              <p14:xfrm>
                <a:off x="2975126" y="6910995"/>
                <a:ext cx="84600" cy="213120"/>
              </p14:xfrm>
            </p:contentPart>
          </mc:Choice>
          <mc:Fallback xmlns="">
            <p:pic>
              <p:nvPicPr>
                <p:cNvPr id="30795" name="Ink 30794">
                  <a:extLst>
                    <a:ext uri="{FF2B5EF4-FFF2-40B4-BE49-F238E27FC236}">
                      <a16:creationId xmlns:a16="http://schemas.microsoft.com/office/drawing/2014/main" id="{71A3F503-4CD7-4E5B-AAD2-FB997E4994D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966088" y="6901995"/>
                  <a:ext cx="102315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0796" name="Ink 30795">
                  <a:extLst>
                    <a:ext uri="{FF2B5EF4-FFF2-40B4-BE49-F238E27FC236}">
                      <a16:creationId xmlns:a16="http://schemas.microsoft.com/office/drawing/2014/main" id="{E26C9E40-7029-47FD-9EC7-87598988503D}"/>
                    </a:ext>
                  </a:extLst>
                </p14:cNvPr>
                <p14:cNvContentPartPr/>
                <p14:nvPr/>
              </p14:nvContentPartPr>
              <p14:xfrm>
                <a:off x="3199406" y="6506715"/>
                <a:ext cx="180720" cy="191160"/>
              </p14:xfrm>
            </p:contentPart>
          </mc:Choice>
          <mc:Fallback xmlns="">
            <p:pic>
              <p:nvPicPr>
                <p:cNvPr id="30796" name="Ink 30795">
                  <a:extLst>
                    <a:ext uri="{FF2B5EF4-FFF2-40B4-BE49-F238E27FC236}">
                      <a16:creationId xmlns:a16="http://schemas.microsoft.com/office/drawing/2014/main" id="{E26C9E40-7029-47FD-9EC7-87598988503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190406" y="6497715"/>
                  <a:ext cx="198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0797" name="Ink 30796">
                  <a:extLst>
                    <a:ext uri="{FF2B5EF4-FFF2-40B4-BE49-F238E27FC236}">
                      <a16:creationId xmlns:a16="http://schemas.microsoft.com/office/drawing/2014/main" id="{E6A5E7AC-5DD2-400B-9733-C7EAAC0873CE}"/>
                    </a:ext>
                  </a:extLst>
                </p14:cNvPr>
                <p14:cNvContentPartPr/>
                <p14:nvPr/>
              </p14:nvContentPartPr>
              <p14:xfrm>
                <a:off x="3338726" y="6476835"/>
                <a:ext cx="223920" cy="199440"/>
              </p14:xfrm>
            </p:contentPart>
          </mc:Choice>
          <mc:Fallback xmlns="">
            <p:pic>
              <p:nvPicPr>
                <p:cNvPr id="30797" name="Ink 30796">
                  <a:extLst>
                    <a:ext uri="{FF2B5EF4-FFF2-40B4-BE49-F238E27FC236}">
                      <a16:creationId xmlns:a16="http://schemas.microsoft.com/office/drawing/2014/main" id="{E6A5E7AC-5DD2-400B-9733-C7EAAC0873C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29712" y="6467835"/>
                  <a:ext cx="241588" cy="21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7188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E8891A6-96C0-4E27-853C-F42C1FEB5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Algorithm Comparison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BF923C93-357F-4C7D-9396-96EB75958A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Which one is the best?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The answer depends on many factors: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the system workload (extremely variable)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hardware support for the dispatcher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relative importance of performance criteria (response time, CPU utilization, throughput...)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The evaluation method used (each has its limitations...)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7533F-915A-40CF-AD4D-FEF68ECE520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4CCAD-745E-4E3C-9226-6DC017810F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7398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0B7AFA9-D4FE-4173-A948-E13727E09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Back to SJF: CPU Burst Estimation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2003D6DA-6FCF-4674-B357-0BC2E15667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Let T[</a:t>
            </a:r>
            <a:r>
              <a:rPr lang="en-GB" altLang="en-US" sz="2865" err="1"/>
              <a:t>i</a:t>
            </a:r>
            <a:r>
              <a:rPr lang="en-GB" altLang="en-US" sz="2865"/>
              <a:t>] be the execution time for the </a:t>
            </a:r>
            <a:r>
              <a:rPr lang="en-GB" altLang="en-US" sz="2865" err="1"/>
              <a:t>ith</a:t>
            </a:r>
            <a:r>
              <a:rPr lang="en-GB" altLang="en-US" sz="2865"/>
              <a:t> instance of this process: the actual duration of the </a:t>
            </a:r>
            <a:r>
              <a:rPr lang="en-GB" altLang="en-US" sz="2865" err="1"/>
              <a:t>ith</a:t>
            </a:r>
            <a:r>
              <a:rPr lang="en-GB" altLang="en-US" sz="2865"/>
              <a:t> CPU burst of this process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Let S[</a:t>
            </a:r>
            <a:r>
              <a:rPr lang="en-GB" altLang="en-US" sz="2865" err="1"/>
              <a:t>i</a:t>
            </a:r>
            <a:r>
              <a:rPr lang="en-GB" altLang="en-US" sz="2865"/>
              <a:t>] be the predicted value for the </a:t>
            </a:r>
            <a:r>
              <a:rPr lang="en-GB" altLang="en-US" sz="2865" err="1"/>
              <a:t>ith</a:t>
            </a:r>
            <a:r>
              <a:rPr lang="en-GB" altLang="en-US" sz="2865"/>
              <a:t> CPU burst of this process. The simplest choice is: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S[n+1] =(1/n)(T[1]+…+T[n])=(1/n)</a:t>
            </a:r>
            <a:r>
              <a:rPr lang="en-GB" altLang="en-US" sz="2001"/>
              <a:t> </a:t>
            </a:r>
            <a:r>
              <a:rPr lang="en-GB" altLang="en-US" sz="3601" err="1"/>
              <a:t>Σ</a:t>
            </a:r>
            <a:r>
              <a:rPr lang="en-GB" altLang="en-US" sz="1984"/>
              <a:t>{</a:t>
            </a:r>
            <a:r>
              <a:rPr lang="en-GB" altLang="en-US" sz="1984" err="1"/>
              <a:t>i</a:t>
            </a:r>
            <a:r>
              <a:rPr lang="en-GB" altLang="en-US" sz="1984"/>
              <a:t>=1 to n}</a:t>
            </a:r>
            <a:r>
              <a:rPr lang="en-GB" altLang="en-US"/>
              <a:t> T[</a:t>
            </a:r>
            <a:r>
              <a:rPr lang="en-GB" altLang="en-US" err="1"/>
              <a:t>i</a:t>
            </a:r>
            <a:r>
              <a:rPr lang="en-GB" altLang="en-US"/>
              <a:t>]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This can be more efficiently calculated as: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S[n+1] = (1/n) T[n] + ((n-1)/n) S[n]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This estimate, however, results in equal weight for each instance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6084-E468-4336-8392-0971AB5A5C1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7E442-3CFA-4401-94FC-2170C9E73E8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721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E3607FC9-A77A-4CEC-B201-FD6943B40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Shortest Job First (</a:t>
            </a:r>
            <a:r>
              <a:rPr lang="en-GB" altLang="en-US" sz="3525"/>
              <a:t>Shortest Process Next</a:t>
            </a:r>
            <a:r>
              <a:rPr lang="en-GB" altLang="en-US" b="0"/>
              <a:t>)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A670C1CC-C98F-4983-9392-1D866C0F5D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Selection function: the process with the shortest expected CPU burst time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I/O-bound processes will be selected first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Decision mode: non-preemptive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The required processing time, i.e., the CPU burst time,  must be estimated for each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8CD1B-CC0F-4183-9A7A-D761866A618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6D591-B53C-496E-AC8A-4A137C95CFE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31F251-E222-44F4-8DA4-AB867AEF8EF8}"/>
              </a:ext>
            </a:extLst>
          </p:cNvPr>
          <p:cNvGrpSpPr/>
          <p:nvPr/>
        </p:nvGrpSpPr>
        <p:grpSpPr>
          <a:xfrm>
            <a:off x="6286418" y="3520513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D61BC132-6704-4FDB-B1EF-B1BB55439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C7CDAE72-AB53-4D76-8E4E-C39A085D7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DD1F3A50-8937-4E08-9046-9778A1396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16BA2277-2C3E-4A48-91D7-A755308F5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A762E872-6810-4047-AF71-2641872A5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26F2AFF5-C931-479B-A97E-F699A5EE0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29DC298E-CEC7-44E1-80E1-60460FA7B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8C5BB51E-B933-4170-8A15-3435988638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140FAE73-9833-44ED-B1A9-6DFDF053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52FD708D-692F-46E0-AFA4-9283B88F5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23465CCE-845E-4C81-89C4-A0B4FA2FA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1A39EA78-44BA-4064-A9DC-588F6C93F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6B49252F-AEA8-4CAB-B8B9-F4A583534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0A3606E0-A7A0-4528-B768-CF0E38807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7003A0A4-2840-4C56-B423-6940C0EFC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E914FAE9-104B-4321-8F24-42FD39EEC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0C48EDB9-4C5D-4F93-A81B-F7BD15142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1EE05DCD-2017-4642-9333-70639115B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02D427FF-E4EC-41FD-9049-95514A774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717273D5-4F19-4CCB-B273-42746FFB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17E23F76-96C6-43EB-9F5F-EBB5C0B04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897B350D-CB83-4FF8-9D62-0C534A435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11F6D6FB-504D-4A4D-962F-AB7E472F8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D26291BD-B4A3-4669-8D2E-EDBC1CC4F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94058467-E8B9-4BA4-8BB6-DE3C50D0A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13FDFF38-D610-4389-B8CA-880BE84E4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18453" name="Group 18452">
            <a:extLst>
              <a:ext uri="{FF2B5EF4-FFF2-40B4-BE49-F238E27FC236}">
                <a16:creationId xmlns:a16="http://schemas.microsoft.com/office/drawing/2014/main" id="{02766C6C-2C98-4CD8-9B4E-69FEB1C4DA67}"/>
              </a:ext>
            </a:extLst>
          </p:cNvPr>
          <p:cNvGrpSpPr/>
          <p:nvPr/>
        </p:nvGrpSpPr>
        <p:grpSpPr>
          <a:xfrm>
            <a:off x="185126" y="5310021"/>
            <a:ext cx="4347000" cy="1373760"/>
            <a:chOff x="185126" y="5310021"/>
            <a:chExt cx="4347000" cy="13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8440" name="Ink 18439">
                  <a:extLst>
                    <a:ext uri="{FF2B5EF4-FFF2-40B4-BE49-F238E27FC236}">
                      <a16:creationId xmlns:a16="http://schemas.microsoft.com/office/drawing/2014/main" id="{575BC59A-A256-4028-8E92-6E6C05B94B3B}"/>
                    </a:ext>
                  </a:extLst>
                </p14:cNvPr>
                <p14:cNvContentPartPr/>
                <p14:nvPr/>
              </p14:nvContentPartPr>
              <p14:xfrm>
                <a:off x="220046" y="5795661"/>
                <a:ext cx="1753920" cy="888120"/>
              </p14:xfrm>
            </p:contentPart>
          </mc:Choice>
          <mc:Fallback xmlns="">
            <p:pic>
              <p:nvPicPr>
                <p:cNvPr id="18440" name="Ink 18439">
                  <a:extLst>
                    <a:ext uri="{FF2B5EF4-FFF2-40B4-BE49-F238E27FC236}">
                      <a16:creationId xmlns:a16="http://schemas.microsoft.com/office/drawing/2014/main" id="{575BC59A-A256-4028-8E92-6E6C05B94B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2046" y="5777661"/>
                  <a:ext cx="178956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441" name="Ink 18440">
                  <a:extLst>
                    <a:ext uri="{FF2B5EF4-FFF2-40B4-BE49-F238E27FC236}">
                      <a16:creationId xmlns:a16="http://schemas.microsoft.com/office/drawing/2014/main" id="{4CAD02D7-143D-46CF-AF8E-A0AFD0A18BB9}"/>
                    </a:ext>
                  </a:extLst>
                </p14:cNvPr>
                <p14:cNvContentPartPr/>
                <p14:nvPr/>
              </p14:nvContentPartPr>
              <p14:xfrm>
                <a:off x="735206" y="6074301"/>
                <a:ext cx="19800" cy="468720"/>
              </p14:xfrm>
            </p:contentPart>
          </mc:Choice>
          <mc:Fallback xmlns="">
            <p:pic>
              <p:nvPicPr>
                <p:cNvPr id="18441" name="Ink 18440">
                  <a:extLst>
                    <a:ext uri="{FF2B5EF4-FFF2-40B4-BE49-F238E27FC236}">
                      <a16:creationId xmlns:a16="http://schemas.microsoft.com/office/drawing/2014/main" id="{4CAD02D7-143D-46CF-AF8E-A0AFD0A18BB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7527" y="6056301"/>
                  <a:ext cx="54804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442" name="Ink 18441">
                  <a:extLst>
                    <a:ext uri="{FF2B5EF4-FFF2-40B4-BE49-F238E27FC236}">
                      <a16:creationId xmlns:a16="http://schemas.microsoft.com/office/drawing/2014/main" id="{8CB58FCF-C76D-45C2-B370-A86F32E5258D}"/>
                    </a:ext>
                  </a:extLst>
                </p14:cNvPr>
                <p14:cNvContentPartPr/>
                <p14:nvPr/>
              </p14:nvContentPartPr>
              <p14:xfrm>
                <a:off x="721526" y="5965581"/>
                <a:ext cx="304920" cy="302760"/>
              </p14:xfrm>
            </p:contentPart>
          </mc:Choice>
          <mc:Fallback xmlns="">
            <p:pic>
              <p:nvPicPr>
                <p:cNvPr id="18442" name="Ink 18441">
                  <a:extLst>
                    <a:ext uri="{FF2B5EF4-FFF2-40B4-BE49-F238E27FC236}">
                      <a16:creationId xmlns:a16="http://schemas.microsoft.com/office/drawing/2014/main" id="{8CB58FCF-C76D-45C2-B370-A86F32E525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526" y="5947581"/>
                  <a:ext cx="340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443" name="Ink 18442">
                  <a:extLst>
                    <a:ext uri="{FF2B5EF4-FFF2-40B4-BE49-F238E27FC236}">
                      <a16:creationId xmlns:a16="http://schemas.microsoft.com/office/drawing/2014/main" id="{59443C6B-27ED-4A70-BA8C-3661E2F2F820}"/>
                    </a:ext>
                  </a:extLst>
                </p14:cNvPr>
                <p14:cNvContentPartPr/>
                <p14:nvPr/>
              </p14:nvContentPartPr>
              <p14:xfrm>
                <a:off x="974606" y="6311181"/>
                <a:ext cx="72360" cy="347400"/>
              </p14:xfrm>
            </p:contentPart>
          </mc:Choice>
          <mc:Fallback xmlns="">
            <p:pic>
              <p:nvPicPr>
                <p:cNvPr id="18443" name="Ink 18442">
                  <a:extLst>
                    <a:ext uri="{FF2B5EF4-FFF2-40B4-BE49-F238E27FC236}">
                      <a16:creationId xmlns:a16="http://schemas.microsoft.com/office/drawing/2014/main" id="{59443C6B-27ED-4A70-BA8C-3661E2F2F8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6606" y="6293181"/>
                  <a:ext cx="108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444" name="Ink 18443">
                  <a:extLst>
                    <a:ext uri="{FF2B5EF4-FFF2-40B4-BE49-F238E27FC236}">
                      <a16:creationId xmlns:a16="http://schemas.microsoft.com/office/drawing/2014/main" id="{7C8C0CDD-5FEE-4567-BBD5-97E090E4FC66}"/>
                    </a:ext>
                  </a:extLst>
                </p14:cNvPr>
                <p14:cNvContentPartPr/>
                <p14:nvPr/>
              </p14:nvContentPartPr>
              <p14:xfrm>
                <a:off x="185126" y="5491821"/>
                <a:ext cx="269640" cy="312840"/>
              </p14:xfrm>
            </p:contentPart>
          </mc:Choice>
          <mc:Fallback xmlns="">
            <p:pic>
              <p:nvPicPr>
                <p:cNvPr id="18444" name="Ink 18443">
                  <a:extLst>
                    <a:ext uri="{FF2B5EF4-FFF2-40B4-BE49-F238E27FC236}">
                      <a16:creationId xmlns:a16="http://schemas.microsoft.com/office/drawing/2014/main" id="{7C8C0CDD-5FEE-4567-BBD5-97E090E4FC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7126" y="5473821"/>
                  <a:ext cx="3052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445" name="Ink 18444">
                  <a:extLst>
                    <a:ext uri="{FF2B5EF4-FFF2-40B4-BE49-F238E27FC236}">
                      <a16:creationId xmlns:a16="http://schemas.microsoft.com/office/drawing/2014/main" id="{03E86C08-9B59-4EE7-A3C3-4755D66A7B86}"/>
                    </a:ext>
                  </a:extLst>
                </p14:cNvPr>
                <p14:cNvContentPartPr/>
                <p14:nvPr/>
              </p14:nvContentPartPr>
              <p14:xfrm>
                <a:off x="1563926" y="5310021"/>
                <a:ext cx="221760" cy="320400"/>
              </p14:xfrm>
            </p:contentPart>
          </mc:Choice>
          <mc:Fallback xmlns="">
            <p:pic>
              <p:nvPicPr>
                <p:cNvPr id="18445" name="Ink 18444">
                  <a:extLst>
                    <a:ext uri="{FF2B5EF4-FFF2-40B4-BE49-F238E27FC236}">
                      <a16:creationId xmlns:a16="http://schemas.microsoft.com/office/drawing/2014/main" id="{03E86C08-9B59-4EE7-A3C3-4755D66A7B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45926" y="5292001"/>
                  <a:ext cx="257400" cy="3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447" name="Ink 18446">
                  <a:extLst>
                    <a:ext uri="{FF2B5EF4-FFF2-40B4-BE49-F238E27FC236}">
                      <a16:creationId xmlns:a16="http://schemas.microsoft.com/office/drawing/2014/main" id="{72EBCF5A-647C-471A-95CD-ABB23CD8E638}"/>
                    </a:ext>
                  </a:extLst>
                </p14:cNvPr>
                <p14:cNvContentPartPr/>
                <p14:nvPr/>
              </p14:nvContentPartPr>
              <p14:xfrm>
                <a:off x="2139566" y="5801061"/>
                <a:ext cx="93240" cy="799920"/>
              </p14:xfrm>
            </p:contentPart>
          </mc:Choice>
          <mc:Fallback xmlns="">
            <p:pic>
              <p:nvPicPr>
                <p:cNvPr id="18447" name="Ink 18446">
                  <a:extLst>
                    <a:ext uri="{FF2B5EF4-FFF2-40B4-BE49-F238E27FC236}">
                      <a16:creationId xmlns:a16="http://schemas.microsoft.com/office/drawing/2014/main" id="{72EBCF5A-647C-471A-95CD-ABB23CD8E6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21635" y="5783061"/>
                  <a:ext cx="128743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448" name="Ink 18447">
                  <a:extLst>
                    <a:ext uri="{FF2B5EF4-FFF2-40B4-BE49-F238E27FC236}">
                      <a16:creationId xmlns:a16="http://schemas.microsoft.com/office/drawing/2014/main" id="{6AF62A84-9BD1-461E-AF45-9F7E049CBE86}"/>
                    </a:ext>
                  </a:extLst>
                </p14:cNvPr>
                <p14:cNvContentPartPr/>
                <p14:nvPr/>
              </p14:nvContentPartPr>
              <p14:xfrm>
                <a:off x="2110046" y="5743821"/>
                <a:ext cx="2422080" cy="939240"/>
              </p14:xfrm>
            </p:contentPart>
          </mc:Choice>
          <mc:Fallback xmlns="">
            <p:pic>
              <p:nvPicPr>
                <p:cNvPr id="18448" name="Ink 18447">
                  <a:extLst>
                    <a:ext uri="{FF2B5EF4-FFF2-40B4-BE49-F238E27FC236}">
                      <a16:creationId xmlns:a16="http://schemas.microsoft.com/office/drawing/2014/main" id="{6AF62A84-9BD1-461E-AF45-9F7E049CBE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92049" y="5725821"/>
                  <a:ext cx="2457715" cy="9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450" name="Ink 18449">
                  <a:extLst>
                    <a:ext uri="{FF2B5EF4-FFF2-40B4-BE49-F238E27FC236}">
                      <a16:creationId xmlns:a16="http://schemas.microsoft.com/office/drawing/2014/main" id="{273FE0CF-1CC0-404D-88CF-302F00A81F9F}"/>
                    </a:ext>
                  </a:extLst>
                </p14:cNvPr>
                <p14:cNvContentPartPr/>
                <p14:nvPr/>
              </p14:nvContentPartPr>
              <p14:xfrm>
                <a:off x="2946326" y="6008781"/>
                <a:ext cx="33840" cy="459360"/>
              </p14:xfrm>
            </p:contentPart>
          </mc:Choice>
          <mc:Fallback xmlns="">
            <p:pic>
              <p:nvPicPr>
                <p:cNvPr id="18450" name="Ink 18449">
                  <a:extLst>
                    <a:ext uri="{FF2B5EF4-FFF2-40B4-BE49-F238E27FC236}">
                      <a16:creationId xmlns:a16="http://schemas.microsoft.com/office/drawing/2014/main" id="{273FE0CF-1CC0-404D-88CF-302F00A81F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28326" y="5990795"/>
                  <a:ext cx="69480" cy="494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451" name="Ink 18450">
                  <a:extLst>
                    <a:ext uri="{FF2B5EF4-FFF2-40B4-BE49-F238E27FC236}">
                      <a16:creationId xmlns:a16="http://schemas.microsoft.com/office/drawing/2014/main" id="{DCE68424-748D-4AE7-A6EB-F608A523E0C2}"/>
                    </a:ext>
                  </a:extLst>
                </p14:cNvPr>
                <p14:cNvContentPartPr/>
                <p14:nvPr/>
              </p14:nvContentPartPr>
              <p14:xfrm>
                <a:off x="2918966" y="5952981"/>
                <a:ext cx="182160" cy="219960"/>
              </p14:xfrm>
            </p:contentPart>
          </mc:Choice>
          <mc:Fallback xmlns="">
            <p:pic>
              <p:nvPicPr>
                <p:cNvPr id="18451" name="Ink 18450">
                  <a:extLst>
                    <a:ext uri="{FF2B5EF4-FFF2-40B4-BE49-F238E27FC236}">
                      <a16:creationId xmlns:a16="http://schemas.microsoft.com/office/drawing/2014/main" id="{DCE68424-748D-4AE7-A6EB-F608A523E0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00966" y="5935010"/>
                  <a:ext cx="217800" cy="255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452" name="Ink 18451">
                  <a:extLst>
                    <a:ext uri="{FF2B5EF4-FFF2-40B4-BE49-F238E27FC236}">
                      <a16:creationId xmlns:a16="http://schemas.microsoft.com/office/drawing/2014/main" id="{9F1C6A05-4265-410C-AD9A-19A8807C1ABF}"/>
                    </a:ext>
                  </a:extLst>
                </p14:cNvPr>
                <p14:cNvContentPartPr/>
                <p14:nvPr/>
              </p14:nvContentPartPr>
              <p14:xfrm>
                <a:off x="3177806" y="6257181"/>
                <a:ext cx="249120" cy="242280"/>
              </p14:xfrm>
            </p:contentPart>
          </mc:Choice>
          <mc:Fallback xmlns="">
            <p:pic>
              <p:nvPicPr>
                <p:cNvPr id="18452" name="Ink 18451">
                  <a:extLst>
                    <a:ext uri="{FF2B5EF4-FFF2-40B4-BE49-F238E27FC236}">
                      <a16:creationId xmlns:a16="http://schemas.microsoft.com/office/drawing/2014/main" id="{9F1C6A05-4265-410C-AD9A-19A8807C1AB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59806" y="6239154"/>
                  <a:ext cx="284760" cy="27797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454" name="Ink 18453">
                <a:extLst>
                  <a:ext uri="{FF2B5EF4-FFF2-40B4-BE49-F238E27FC236}">
                    <a16:creationId xmlns:a16="http://schemas.microsoft.com/office/drawing/2014/main" id="{E8E3E202-DB25-40EF-BE73-FADCD755FED4}"/>
                  </a:ext>
                </a:extLst>
              </p14:cNvPr>
              <p14:cNvContentPartPr/>
              <p14:nvPr/>
            </p14:nvContentPartPr>
            <p14:xfrm>
              <a:off x="4070246" y="5142621"/>
              <a:ext cx="222120" cy="341280"/>
            </p14:xfrm>
          </p:contentPart>
        </mc:Choice>
        <mc:Fallback xmlns="">
          <p:pic>
            <p:nvPicPr>
              <p:cNvPr id="18454" name="Ink 18453">
                <a:extLst>
                  <a:ext uri="{FF2B5EF4-FFF2-40B4-BE49-F238E27FC236}">
                    <a16:creationId xmlns:a16="http://schemas.microsoft.com/office/drawing/2014/main" id="{E8E3E202-DB25-40EF-BE73-FADCD755FED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52246" y="5124621"/>
                <a:ext cx="257760" cy="37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67" name="Group 18466">
            <a:extLst>
              <a:ext uri="{FF2B5EF4-FFF2-40B4-BE49-F238E27FC236}">
                <a16:creationId xmlns:a16="http://schemas.microsoft.com/office/drawing/2014/main" id="{B0748EFE-2E42-4BB1-B9FB-5ADCCA0C1DEF}"/>
              </a:ext>
            </a:extLst>
          </p:cNvPr>
          <p:cNvGrpSpPr/>
          <p:nvPr/>
        </p:nvGrpSpPr>
        <p:grpSpPr>
          <a:xfrm>
            <a:off x="4698446" y="5190861"/>
            <a:ext cx="3854520" cy="1492560"/>
            <a:chOff x="4698446" y="5190861"/>
            <a:chExt cx="3854520" cy="14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455" name="Ink 18454">
                  <a:extLst>
                    <a:ext uri="{FF2B5EF4-FFF2-40B4-BE49-F238E27FC236}">
                      <a16:creationId xmlns:a16="http://schemas.microsoft.com/office/drawing/2014/main" id="{0F6974C9-1818-435E-931D-6FD818010EBE}"/>
                    </a:ext>
                  </a:extLst>
                </p14:cNvPr>
                <p14:cNvContentPartPr/>
                <p14:nvPr/>
              </p14:nvContentPartPr>
              <p14:xfrm>
                <a:off x="4706366" y="5780181"/>
                <a:ext cx="34560" cy="759240"/>
              </p14:xfrm>
            </p:contentPart>
          </mc:Choice>
          <mc:Fallback xmlns="">
            <p:pic>
              <p:nvPicPr>
                <p:cNvPr id="18455" name="Ink 18454">
                  <a:extLst>
                    <a:ext uri="{FF2B5EF4-FFF2-40B4-BE49-F238E27FC236}">
                      <a16:creationId xmlns:a16="http://schemas.microsoft.com/office/drawing/2014/main" id="{0F6974C9-1818-435E-931D-6FD818010E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88366" y="5762181"/>
                  <a:ext cx="7020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456" name="Ink 18455">
                  <a:extLst>
                    <a:ext uri="{FF2B5EF4-FFF2-40B4-BE49-F238E27FC236}">
                      <a16:creationId xmlns:a16="http://schemas.microsoft.com/office/drawing/2014/main" id="{193D5C91-0611-4108-A85E-08BB1888AD5E}"/>
                    </a:ext>
                  </a:extLst>
                </p14:cNvPr>
                <p14:cNvContentPartPr/>
                <p14:nvPr/>
              </p14:nvContentPartPr>
              <p14:xfrm>
                <a:off x="4698446" y="5630421"/>
                <a:ext cx="1795320" cy="1033200"/>
              </p14:xfrm>
            </p:contentPart>
          </mc:Choice>
          <mc:Fallback xmlns="">
            <p:pic>
              <p:nvPicPr>
                <p:cNvPr id="18456" name="Ink 18455">
                  <a:extLst>
                    <a:ext uri="{FF2B5EF4-FFF2-40B4-BE49-F238E27FC236}">
                      <a16:creationId xmlns:a16="http://schemas.microsoft.com/office/drawing/2014/main" id="{193D5C91-0611-4108-A85E-08BB1888AD5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80450" y="5612427"/>
                  <a:ext cx="1830953" cy="1068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457" name="Ink 18456">
                  <a:extLst>
                    <a:ext uri="{FF2B5EF4-FFF2-40B4-BE49-F238E27FC236}">
                      <a16:creationId xmlns:a16="http://schemas.microsoft.com/office/drawing/2014/main" id="{C9A788CA-57EE-4307-BECE-0FE3B22B4788}"/>
                    </a:ext>
                  </a:extLst>
                </p14:cNvPr>
                <p14:cNvContentPartPr/>
                <p14:nvPr/>
              </p14:nvContentPartPr>
              <p14:xfrm>
                <a:off x="5299646" y="5965581"/>
                <a:ext cx="66240" cy="483120"/>
              </p14:xfrm>
            </p:contentPart>
          </mc:Choice>
          <mc:Fallback xmlns="">
            <p:pic>
              <p:nvPicPr>
                <p:cNvPr id="18457" name="Ink 18456">
                  <a:extLst>
                    <a:ext uri="{FF2B5EF4-FFF2-40B4-BE49-F238E27FC236}">
                      <a16:creationId xmlns:a16="http://schemas.microsoft.com/office/drawing/2014/main" id="{C9A788CA-57EE-4307-BECE-0FE3B22B47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81646" y="5947581"/>
                  <a:ext cx="1018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458" name="Ink 18457">
                  <a:extLst>
                    <a:ext uri="{FF2B5EF4-FFF2-40B4-BE49-F238E27FC236}">
                      <a16:creationId xmlns:a16="http://schemas.microsoft.com/office/drawing/2014/main" id="{EE27702C-3F76-4FF0-984A-4006C2E5B2BF}"/>
                    </a:ext>
                  </a:extLst>
                </p14:cNvPr>
                <p14:cNvContentPartPr/>
                <p14:nvPr/>
              </p14:nvContentPartPr>
              <p14:xfrm>
                <a:off x="5334206" y="5834541"/>
                <a:ext cx="270720" cy="272880"/>
              </p14:xfrm>
            </p:contentPart>
          </mc:Choice>
          <mc:Fallback xmlns="">
            <p:pic>
              <p:nvPicPr>
                <p:cNvPr id="18458" name="Ink 18457">
                  <a:extLst>
                    <a:ext uri="{FF2B5EF4-FFF2-40B4-BE49-F238E27FC236}">
                      <a16:creationId xmlns:a16="http://schemas.microsoft.com/office/drawing/2014/main" id="{EE27702C-3F76-4FF0-984A-4006C2E5B2B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16206" y="5816541"/>
                  <a:ext cx="306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459" name="Ink 18458">
                  <a:extLst>
                    <a:ext uri="{FF2B5EF4-FFF2-40B4-BE49-F238E27FC236}">
                      <a16:creationId xmlns:a16="http://schemas.microsoft.com/office/drawing/2014/main" id="{6F29652A-72D2-4E1A-890F-F26A01C7993D}"/>
                    </a:ext>
                  </a:extLst>
                </p14:cNvPr>
                <p14:cNvContentPartPr/>
                <p14:nvPr/>
              </p14:nvContentPartPr>
              <p14:xfrm>
                <a:off x="5501966" y="6122901"/>
                <a:ext cx="263520" cy="336240"/>
              </p14:xfrm>
            </p:contentPart>
          </mc:Choice>
          <mc:Fallback xmlns="">
            <p:pic>
              <p:nvPicPr>
                <p:cNvPr id="18459" name="Ink 18458">
                  <a:extLst>
                    <a:ext uri="{FF2B5EF4-FFF2-40B4-BE49-F238E27FC236}">
                      <a16:creationId xmlns:a16="http://schemas.microsoft.com/office/drawing/2014/main" id="{6F29652A-72D2-4E1A-890F-F26A01C7993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83966" y="6104901"/>
                  <a:ext cx="2991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8460" name="Ink 18459">
                  <a:extLst>
                    <a:ext uri="{FF2B5EF4-FFF2-40B4-BE49-F238E27FC236}">
                      <a16:creationId xmlns:a16="http://schemas.microsoft.com/office/drawing/2014/main" id="{ABF8B982-FB1F-4754-AD7E-4BC30F3861A1}"/>
                    </a:ext>
                  </a:extLst>
                </p14:cNvPr>
                <p14:cNvContentPartPr/>
                <p14:nvPr/>
              </p14:nvContentPartPr>
              <p14:xfrm>
                <a:off x="6192086" y="5223981"/>
                <a:ext cx="25200" cy="318960"/>
              </p14:xfrm>
            </p:contentPart>
          </mc:Choice>
          <mc:Fallback xmlns="">
            <p:pic>
              <p:nvPicPr>
                <p:cNvPr id="18460" name="Ink 18459">
                  <a:extLst>
                    <a:ext uri="{FF2B5EF4-FFF2-40B4-BE49-F238E27FC236}">
                      <a16:creationId xmlns:a16="http://schemas.microsoft.com/office/drawing/2014/main" id="{ABF8B982-FB1F-4754-AD7E-4BC30F3861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174086" y="5205981"/>
                  <a:ext cx="608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461" name="Ink 18460">
                  <a:extLst>
                    <a:ext uri="{FF2B5EF4-FFF2-40B4-BE49-F238E27FC236}">
                      <a16:creationId xmlns:a16="http://schemas.microsoft.com/office/drawing/2014/main" id="{0BE2E413-25E2-4CB8-9CA1-42CF8F1F30F6}"/>
                    </a:ext>
                  </a:extLst>
                </p14:cNvPr>
                <p14:cNvContentPartPr/>
                <p14:nvPr/>
              </p14:nvContentPartPr>
              <p14:xfrm>
                <a:off x="6349046" y="5190861"/>
                <a:ext cx="44640" cy="384120"/>
              </p14:xfrm>
            </p:contentPart>
          </mc:Choice>
          <mc:Fallback xmlns="">
            <p:pic>
              <p:nvPicPr>
                <p:cNvPr id="18461" name="Ink 18460">
                  <a:extLst>
                    <a:ext uri="{FF2B5EF4-FFF2-40B4-BE49-F238E27FC236}">
                      <a16:creationId xmlns:a16="http://schemas.microsoft.com/office/drawing/2014/main" id="{0BE2E413-25E2-4CB8-9CA1-42CF8F1F30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31190" y="5172861"/>
                  <a:ext cx="79995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8462" name="Ink 18461">
                  <a:extLst>
                    <a:ext uri="{FF2B5EF4-FFF2-40B4-BE49-F238E27FC236}">
                      <a16:creationId xmlns:a16="http://schemas.microsoft.com/office/drawing/2014/main" id="{AE90A567-A368-42A6-B4B4-0EBB2F329DDA}"/>
                    </a:ext>
                  </a:extLst>
                </p14:cNvPr>
                <p14:cNvContentPartPr/>
                <p14:nvPr/>
              </p14:nvContentPartPr>
              <p14:xfrm>
                <a:off x="6742166" y="5724741"/>
                <a:ext cx="50760" cy="847440"/>
              </p14:xfrm>
            </p:contentPart>
          </mc:Choice>
          <mc:Fallback xmlns="">
            <p:pic>
              <p:nvPicPr>
                <p:cNvPr id="18462" name="Ink 18461">
                  <a:extLst>
                    <a:ext uri="{FF2B5EF4-FFF2-40B4-BE49-F238E27FC236}">
                      <a16:creationId xmlns:a16="http://schemas.microsoft.com/office/drawing/2014/main" id="{AE90A567-A368-42A6-B4B4-0EBB2F329DD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24166" y="5706741"/>
                  <a:ext cx="8640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463" name="Ink 18462">
                  <a:extLst>
                    <a:ext uri="{FF2B5EF4-FFF2-40B4-BE49-F238E27FC236}">
                      <a16:creationId xmlns:a16="http://schemas.microsoft.com/office/drawing/2014/main" id="{4218EBAE-EFC7-43C3-88C9-3C3CDCFE160D}"/>
                    </a:ext>
                  </a:extLst>
                </p14:cNvPr>
                <p14:cNvContentPartPr/>
                <p14:nvPr/>
              </p14:nvContentPartPr>
              <p14:xfrm>
                <a:off x="6755846" y="5619981"/>
                <a:ext cx="1797120" cy="1063440"/>
              </p14:xfrm>
            </p:contentPart>
          </mc:Choice>
          <mc:Fallback xmlns="">
            <p:pic>
              <p:nvPicPr>
                <p:cNvPr id="18463" name="Ink 18462">
                  <a:extLst>
                    <a:ext uri="{FF2B5EF4-FFF2-40B4-BE49-F238E27FC236}">
                      <a16:creationId xmlns:a16="http://schemas.microsoft.com/office/drawing/2014/main" id="{4218EBAE-EFC7-43C3-88C9-3C3CDCFE160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37846" y="5601981"/>
                  <a:ext cx="183276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8464" name="Ink 18463">
                  <a:extLst>
                    <a:ext uri="{FF2B5EF4-FFF2-40B4-BE49-F238E27FC236}">
                      <a16:creationId xmlns:a16="http://schemas.microsoft.com/office/drawing/2014/main" id="{9E3A5BFE-0852-4D19-94B7-7AC670826CF3}"/>
                    </a:ext>
                  </a:extLst>
                </p14:cNvPr>
                <p14:cNvContentPartPr/>
                <p14:nvPr/>
              </p14:nvContentPartPr>
              <p14:xfrm>
                <a:off x="7335086" y="5961981"/>
                <a:ext cx="13680" cy="454320"/>
              </p14:xfrm>
            </p:contentPart>
          </mc:Choice>
          <mc:Fallback xmlns="">
            <p:pic>
              <p:nvPicPr>
                <p:cNvPr id="18464" name="Ink 18463">
                  <a:extLst>
                    <a:ext uri="{FF2B5EF4-FFF2-40B4-BE49-F238E27FC236}">
                      <a16:creationId xmlns:a16="http://schemas.microsoft.com/office/drawing/2014/main" id="{9E3A5BFE-0852-4D19-94B7-7AC670826CF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17086" y="5943981"/>
                  <a:ext cx="493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8465" name="Ink 18464">
                  <a:extLst>
                    <a:ext uri="{FF2B5EF4-FFF2-40B4-BE49-F238E27FC236}">
                      <a16:creationId xmlns:a16="http://schemas.microsoft.com/office/drawing/2014/main" id="{DB0151E0-B595-46E3-A3A2-979C7F164A51}"/>
                    </a:ext>
                  </a:extLst>
                </p14:cNvPr>
                <p14:cNvContentPartPr/>
                <p14:nvPr/>
              </p14:nvContentPartPr>
              <p14:xfrm>
                <a:off x="7317806" y="5861541"/>
                <a:ext cx="249120" cy="308520"/>
              </p14:xfrm>
            </p:contentPart>
          </mc:Choice>
          <mc:Fallback xmlns="">
            <p:pic>
              <p:nvPicPr>
                <p:cNvPr id="18465" name="Ink 18464">
                  <a:extLst>
                    <a:ext uri="{FF2B5EF4-FFF2-40B4-BE49-F238E27FC236}">
                      <a16:creationId xmlns:a16="http://schemas.microsoft.com/office/drawing/2014/main" id="{DB0151E0-B595-46E3-A3A2-979C7F164A5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99806" y="5843562"/>
                  <a:ext cx="284760" cy="344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8466" name="Ink 18465">
                  <a:extLst>
                    <a:ext uri="{FF2B5EF4-FFF2-40B4-BE49-F238E27FC236}">
                      <a16:creationId xmlns:a16="http://schemas.microsoft.com/office/drawing/2014/main" id="{B3AE26BA-0681-47B4-9F57-DCBE943AD359}"/>
                    </a:ext>
                  </a:extLst>
                </p14:cNvPr>
                <p14:cNvContentPartPr/>
                <p14:nvPr/>
              </p14:nvContentPartPr>
              <p14:xfrm>
                <a:off x="7587806" y="6188421"/>
                <a:ext cx="218160" cy="233280"/>
              </p14:xfrm>
            </p:contentPart>
          </mc:Choice>
          <mc:Fallback xmlns="">
            <p:pic>
              <p:nvPicPr>
                <p:cNvPr id="18466" name="Ink 18465">
                  <a:extLst>
                    <a:ext uri="{FF2B5EF4-FFF2-40B4-BE49-F238E27FC236}">
                      <a16:creationId xmlns:a16="http://schemas.microsoft.com/office/drawing/2014/main" id="{B3AE26BA-0681-47B4-9F57-DCBE943AD35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69806" y="6170421"/>
                  <a:ext cx="25380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80" name="Group 18479">
            <a:extLst>
              <a:ext uri="{FF2B5EF4-FFF2-40B4-BE49-F238E27FC236}">
                <a16:creationId xmlns:a16="http://schemas.microsoft.com/office/drawing/2014/main" id="{755B2D74-C153-4778-B82F-B2999E31ED00}"/>
              </a:ext>
            </a:extLst>
          </p:cNvPr>
          <p:cNvGrpSpPr/>
          <p:nvPr/>
        </p:nvGrpSpPr>
        <p:grpSpPr>
          <a:xfrm>
            <a:off x="8287646" y="5083941"/>
            <a:ext cx="1647360" cy="1586520"/>
            <a:chOff x="8287646" y="5083941"/>
            <a:chExt cx="1647360" cy="15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468" name="Ink 18467">
                  <a:extLst>
                    <a:ext uri="{FF2B5EF4-FFF2-40B4-BE49-F238E27FC236}">
                      <a16:creationId xmlns:a16="http://schemas.microsoft.com/office/drawing/2014/main" id="{2664B0AF-A42B-49DA-A110-66A114F8E99F}"/>
                    </a:ext>
                  </a:extLst>
                </p14:cNvPr>
                <p14:cNvContentPartPr/>
                <p14:nvPr/>
              </p14:nvContentPartPr>
              <p14:xfrm>
                <a:off x="8287646" y="5117061"/>
                <a:ext cx="27720" cy="393480"/>
              </p14:xfrm>
            </p:contentPart>
          </mc:Choice>
          <mc:Fallback xmlns="">
            <p:pic>
              <p:nvPicPr>
                <p:cNvPr id="18468" name="Ink 18467">
                  <a:extLst>
                    <a:ext uri="{FF2B5EF4-FFF2-40B4-BE49-F238E27FC236}">
                      <a16:creationId xmlns:a16="http://schemas.microsoft.com/office/drawing/2014/main" id="{2664B0AF-A42B-49DA-A110-66A114F8E9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69646" y="5099061"/>
                  <a:ext cx="633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8469" name="Ink 18468">
                  <a:extLst>
                    <a:ext uri="{FF2B5EF4-FFF2-40B4-BE49-F238E27FC236}">
                      <a16:creationId xmlns:a16="http://schemas.microsoft.com/office/drawing/2014/main" id="{6D43DED0-212C-4B27-84C1-3A14AABCB319}"/>
                    </a:ext>
                  </a:extLst>
                </p14:cNvPr>
                <p14:cNvContentPartPr/>
                <p14:nvPr/>
              </p14:nvContentPartPr>
              <p14:xfrm>
                <a:off x="8459006" y="5083941"/>
                <a:ext cx="169560" cy="299160"/>
              </p14:xfrm>
            </p:contentPart>
          </mc:Choice>
          <mc:Fallback xmlns="">
            <p:pic>
              <p:nvPicPr>
                <p:cNvPr id="18469" name="Ink 18468">
                  <a:extLst>
                    <a:ext uri="{FF2B5EF4-FFF2-40B4-BE49-F238E27FC236}">
                      <a16:creationId xmlns:a16="http://schemas.microsoft.com/office/drawing/2014/main" id="{6D43DED0-212C-4B27-84C1-3A14AABCB31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41006" y="5065919"/>
                  <a:ext cx="205200" cy="334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8470" name="Ink 18469">
                  <a:extLst>
                    <a:ext uri="{FF2B5EF4-FFF2-40B4-BE49-F238E27FC236}">
                      <a16:creationId xmlns:a16="http://schemas.microsoft.com/office/drawing/2014/main" id="{17662319-2B1E-4741-98B2-F705C958F824}"/>
                    </a:ext>
                  </a:extLst>
                </p14:cNvPr>
                <p14:cNvContentPartPr/>
                <p14:nvPr/>
              </p14:nvContentPartPr>
              <p14:xfrm>
                <a:off x="8587526" y="5120301"/>
                <a:ext cx="208800" cy="28080"/>
              </p14:xfrm>
            </p:contentPart>
          </mc:Choice>
          <mc:Fallback xmlns="">
            <p:pic>
              <p:nvPicPr>
                <p:cNvPr id="18470" name="Ink 18469">
                  <a:extLst>
                    <a:ext uri="{FF2B5EF4-FFF2-40B4-BE49-F238E27FC236}">
                      <a16:creationId xmlns:a16="http://schemas.microsoft.com/office/drawing/2014/main" id="{17662319-2B1E-4741-98B2-F705C958F82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69526" y="5102301"/>
                  <a:ext cx="244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8472" name="Ink 18471">
                  <a:extLst>
                    <a:ext uri="{FF2B5EF4-FFF2-40B4-BE49-F238E27FC236}">
                      <a16:creationId xmlns:a16="http://schemas.microsoft.com/office/drawing/2014/main" id="{B00CE080-968C-46B9-A76F-D697ADF769CB}"/>
                    </a:ext>
                  </a:extLst>
                </p14:cNvPr>
                <p14:cNvContentPartPr/>
                <p14:nvPr/>
              </p14:nvContentPartPr>
              <p14:xfrm>
                <a:off x="8768606" y="5681901"/>
                <a:ext cx="47520" cy="859680"/>
              </p14:xfrm>
            </p:contentPart>
          </mc:Choice>
          <mc:Fallback xmlns="">
            <p:pic>
              <p:nvPicPr>
                <p:cNvPr id="18472" name="Ink 18471">
                  <a:extLst>
                    <a:ext uri="{FF2B5EF4-FFF2-40B4-BE49-F238E27FC236}">
                      <a16:creationId xmlns:a16="http://schemas.microsoft.com/office/drawing/2014/main" id="{B00CE080-968C-46B9-A76F-D697ADF769C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50741" y="5663909"/>
                  <a:ext cx="82892" cy="895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8473" name="Ink 18472">
                  <a:extLst>
                    <a:ext uri="{FF2B5EF4-FFF2-40B4-BE49-F238E27FC236}">
                      <a16:creationId xmlns:a16="http://schemas.microsoft.com/office/drawing/2014/main" id="{44B0C968-4596-4A44-A74F-CE77FA0B6A62}"/>
                    </a:ext>
                  </a:extLst>
                </p14:cNvPr>
                <p14:cNvContentPartPr/>
                <p14:nvPr/>
              </p14:nvContentPartPr>
              <p14:xfrm>
                <a:off x="8708126" y="5646981"/>
                <a:ext cx="1226880" cy="1023480"/>
              </p14:xfrm>
            </p:contentPart>
          </mc:Choice>
          <mc:Fallback xmlns="">
            <p:pic>
              <p:nvPicPr>
                <p:cNvPr id="18473" name="Ink 18472">
                  <a:extLst>
                    <a:ext uri="{FF2B5EF4-FFF2-40B4-BE49-F238E27FC236}">
                      <a16:creationId xmlns:a16="http://schemas.microsoft.com/office/drawing/2014/main" id="{44B0C968-4596-4A44-A74F-CE77FA0B6A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90126" y="5628975"/>
                  <a:ext cx="1262520" cy="10591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474" name="Ink 18473">
                  <a:extLst>
                    <a:ext uri="{FF2B5EF4-FFF2-40B4-BE49-F238E27FC236}">
                      <a16:creationId xmlns:a16="http://schemas.microsoft.com/office/drawing/2014/main" id="{B5BB2221-B377-4A1D-8711-0DEC2ADBF412}"/>
                    </a:ext>
                  </a:extLst>
                </p14:cNvPr>
                <p14:cNvContentPartPr/>
                <p14:nvPr/>
              </p14:nvContentPartPr>
              <p14:xfrm>
                <a:off x="9067406" y="6005181"/>
                <a:ext cx="38160" cy="416880"/>
              </p14:xfrm>
            </p:contentPart>
          </mc:Choice>
          <mc:Fallback xmlns="">
            <p:pic>
              <p:nvPicPr>
                <p:cNvPr id="18474" name="Ink 18473">
                  <a:extLst>
                    <a:ext uri="{FF2B5EF4-FFF2-40B4-BE49-F238E27FC236}">
                      <a16:creationId xmlns:a16="http://schemas.microsoft.com/office/drawing/2014/main" id="{B5BB2221-B377-4A1D-8711-0DEC2ADBF41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049406" y="5987181"/>
                  <a:ext cx="73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8475" name="Ink 18474">
                  <a:extLst>
                    <a:ext uri="{FF2B5EF4-FFF2-40B4-BE49-F238E27FC236}">
                      <a16:creationId xmlns:a16="http://schemas.microsoft.com/office/drawing/2014/main" id="{67AA70A7-C34E-4BBC-9CE4-7A1F59230D83}"/>
                    </a:ext>
                  </a:extLst>
                </p14:cNvPr>
                <p14:cNvContentPartPr/>
                <p14:nvPr/>
              </p14:nvContentPartPr>
              <p14:xfrm>
                <a:off x="9034286" y="5898261"/>
                <a:ext cx="250920" cy="273240"/>
              </p14:xfrm>
            </p:contentPart>
          </mc:Choice>
          <mc:Fallback xmlns="">
            <p:pic>
              <p:nvPicPr>
                <p:cNvPr id="18475" name="Ink 18474">
                  <a:extLst>
                    <a:ext uri="{FF2B5EF4-FFF2-40B4-BE49-F238E27FC236}">
                      <a16:creationId xmlns:a16="http://schemas.microsoft.com/office/drawing/2014/main" id="{67AA70A7-C34E-4BBC-9CE4-7A1F59230D8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16286" y="5880261"/>
                  <a:ext cx="2865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8476" name="Ink 18475">
                  <a:extLst>
                    <a:ext uri="{FF2B5EF4-FFF2-40B4-BE49-F238E27FC236}">
                      <a16:creationId xmlns:a16="http://schemas.microsoft.com/office/drawing/2014/main" id="{685F3C27-513D-4757-8A59-41018064445A}"/>
                    </a:ext>
                  </a:extLst>
                </p14:cNvPr>
                <p14:cNvContentPartPr/>
                <p14:nvPr/>
              </p14:nvContentPartPr>
              <p14:xfrm>
                <a:off x="9280886" y="6200661"/>
                <a:ext cx="75240" cy="154080"/>
              </p14:xfrm>
            </p:contentPart>
          </mc:Choice>
          <mc:Fallback xmlns="">
            <p:pic>
              <p:nvPicPr>
                <p:cNvPr id="18476" name="Ink 18475">
                  <a:extLst>
                    <a:ext uri="{FF2B5EF4-FFF2-40B4-BE49-F238E27FC236}">
                      <a16:creationId xmlns:a16="http://schemas.microsoft.com/office/drawing/2014/main" id="{685F3C27-513D-4757-8A59-41018064445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262886" y="6182703"/>
                  <a:ext cx="110880" cy="189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8477" name="Ink 18476">
                  <a:extLst>
                    <a:ext uri="{FF2B5EF4-FFF2-40B4-BE49-F238E27FC236}">
                      <a16:creationId xmlns:a16="http://schemas.microsoft.com/office/drawing/2014/main" id="{5F9474BF-FDF8-4C5A-9BA1-2CD668ABF643}"/>
                    </a:ext>
                  </a:extLst>
                </p14:cNvPr>
                <p14:cNvContentPartPr/>
                <p14:nvPr/>
              </p14:nvContentPartPr>
              <p14:xfrm>
                <a:off x="9369086" y="6205701"/>
                <a:ext cx="33840" cy="335520"/>
              </p14:xfrm>
            </p:contentPart>
          </mc:Choice>
          <mc:Fallback xmlns="">
            <p:pic>
              <p:nvPicPr>
                <p:cNvPr id="18477" name="Ink 18476">
                  <a:extLst>
                    <a:ext uri="{FF2B5EF4-FFF2-40B4-BE49-F238E27FC236}">
                      <a16:creationId xmlns:a16="http://schemas.microsoft.com/office/drawing/2014/main" id="{5F9474BF-FDF8-4C5A-9BA1-2CD668ABF64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351086" y="6187720"/>
                  <a:ext cx="69480" cy="371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8478" name="Ink 18477">
                  <a:extLst>
                    <a:ext uri="{FF2B5EF4-FFF2-40B4-BE49-F238E27FC236}">
                      <a16:creationId xmlns:a16="http://schemas.microsoft.com/office/drawing/2014/main" id="{A6281505-FA1F-4514-9147-C09673F2F5D6}"/>
                    </a:ext>
                  </a:extLst>
                </p14:cNvPr>
                <p14:cNvContentPartPr/>
                <p14:nvPr/>
              </p14:nvContentPartPr>
              <p14:xfrm>
                <a:off x="9571046" y="5248461"/>
                <a:ext cx="148320" cy="306720"/>
              </p14:xfrm>
            </p:contentPart>
          </mc:Choice>
          <mc:Fallback xmlns="">
            <p:pic>
              <p:nvPicPr>
                <p:cNvPr id="18478" name="Ink 18477">
                  <a:extLst>
                    <a:ext uri="{FF2B5EF4-FFF2-40B4-BE49-F238E27FC236}">
                      <a16:creationId xmlns:a16="http://schemas.microsoft.com/office/drawing/2014/main" id="{A6281505-FA1F-4514-9147-C09673F2F5D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53046" y="5230461"/>
                  <a:ext cx="1839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8479" name="Ink 18478">
                  <a:extLst>
                    <a:ext uri="{FF2B5EF4-FFF2-40B4-BE49-F238E27FC236}">
                      <a16:creationId xmlns:a16="http://schemas.microsoft.com/office/drawing/2014/main" id="{DA492B8C-ADF4-461F-AC24-C6962A6E03E8}"/>
                    </a:ext>
                  </a:extLst>
                </p14:cNvPr>
                <p14:cNvContentPartPr/>
                <p14:nvPr/>
              </p14:nvContentPartPr>
              <p14:xfrm>
                <a:off x="9777686" y="5270781"/>
                <a:ext cx="142200" cy="172800"/>
              </p14:xfrm>
            </p:contentPart>
          </mc:Choice>
          <mc:Fallback xmlns="">
            <p:pic>
              <p:nvPicPr>
                <p:cNvPr id="18479" name="Ink 18478">
                  <a:extLst>
                    <a:ext uri="{FF2B5EF4-FFF2-40B4-BE49-F238E27FC236}">
                      <a16:creationId xmlns:a16="http://schemas.microsoft.com/office/drawing/2014/main" id="{DA492B8C-ADF4-461F-AC24-C6962A6E03E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759686" y="5252781"/>
                  <a:ext cx="177840" cy="20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36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4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4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874F-61FE-478E-9BDF-6D6C5973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Burst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E292-DD16-4586-BB76-2932A8CE2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C8A71-15F2-41D8-ADB5-8C3DD4F5C2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D4B3E-BBFC-4355-8978-3B8EB5173B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C60A01-7848-4C56-BB2F-3C6D17BA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772"/>
            <a:ext cx="10080625" cy="34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90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98938A4B-FBBE-4B80-96D3-98D19EAD1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Estimating the required CPU burst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F897DF60-5272-4433-A64E-8A0B174932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Recent instances are more likely to better reflect future </a:t>
            </a:r>
            <a:r>
              <a:rPr lang="en-GB" altLang="en-US" sz="2865" err="1"/>
              <a:t>behavior</a:t>
            </a:r>
            <a:endParaRPr lang="en-GB" altLang="en-US" sz="2865"/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A common technique to factor the above observation into the estimate is to use </a:t>
            </a:r>
            <a:r>
              <a:rPr lang="en-GB" altLang="en-US" sz="2865">
                <a:solidFill>
                  <a:srgbClr val="FF9966"/>
                </a:solidFill>
              </a:rPr>
              <a:t>exponential averaging</a:t>
            </a:r>
            <a:r>
              <a:rPr lang="en-GB" altLang="en-US" b="0"/>
              <a:t> :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S[n+1] = </a:t>
            </a:r>
            <a:r>
              <a:rPr lang="el-GR" altLang="en-US"/>
              <a:t>α</a:t>
            </a:r>
            <a:r>
              <a:rPr lang="en-GB" altLang="en-US"/>
              <a:t> T[n] + (1-</a:t>
            </a:r>
            <a:r>
              <a:rPr lang="el-GR" altLang="en-US"/>
              <a:t> α</a:t>
            </a:r>
            <a:r>
              <a:rPr lang="en-GB" altLang="en-US"/>
              <a:t>) S[n]  ;    0 &lt; </a:t>
            </a:r>
            <a:r>
              <a:rPr lang="el-GR" altLang="en-US"/>
              <a:t>α </a:t>
            </a:r>
            <a:r>
              <a:rPr lang="en-GB" altLang="en-US"/>
              <a:t>&lt; 1</a:t>
            </a:r>
          </a:p>
          <a:p>
            <a:pPr lvl="1"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35DCD-6B4B-48ED-A662-E0C04B82AC1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63D6A-7083-4182-9A9C-D477EE5F3F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6025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B049970-E6B8-4764-A81D-48485CE15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CPU burst Estimate </a:t>
            </a:r>
            <a:r>
              <a:rPr lang="en-GB" altLang="en-US"/>
              <a:t>(</a:t>
            </a:r>
            <a:r>
              <a:rPr lang="en-GB" altLang="en-US" b="0"/>
              <a:t>Exponential Average)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FA1CAA89-73A8-442A-8657-96DF59B323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Recent instances have higher weights, whenever </a:t>
            </a:r>
            <a:r>
              <a:rPr lang="el-GR" altLang="en-US"/>
              <a:t>α</a:t>
            </a:r>
            <a:r>
              <a:rPr lang="en-GB" altLang="en-US" b="0"/>
              <a:t> &gt; 1/n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Expanding the estimated  value shows that  the weights of past instances decrease exponentially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S[n+1] = </a:t>
            </a:r>
            <a:r>
              <a:rPr lang="el-GR" altLang="en-US" sz="2801"/>
              <a:t>α </a:t>
            </a:r>
            <a:r>
              <a:rPr lang="en-GB" altLang="en-US" sz="2644"/>
              <a:t>T[n] + (1-</a:t>
            </a:r>
            <a:r>
              <a:rPr lang="el-GR" altLang="en-US" sz="2801"/>
              <a:t> α</a:t>
            </a:r>
            <a:r>
              <a:rPr lang="en-GB" altLang="en-US" sz="2644"/>
              <a:t>)</a:t>
            </a:r>
            <a:r>
              <a:rPr lang="el-GR" altLang="en-US" sz="2801"/>
              <a:t> α </a:t>
            </a:r>
            <a:r>
              <a:rPr lang="en-GB" altLang="en-US" sz="2644"/>
              <a:t>T[n-1] + ... (1-</a:t>
            </a:r>
            <a:r>
              <a:rPr lang="el-GR" altLang="en-US" sz="2801"/>
              <a:t> α</a:t>
            </a:r>
            <a:r>
              <a:rPr lang="en-GB" altLang="en-US" sz="2644"/>
              <a:t>)^{</a:t>
            </a:r>
            <a:r>
              <a:rPr lang="en-GB" altLang="en-US" sz="2644" err="1"/>
              <a:t>i</a:t>
            </a:r>
            <a:r>
              <a:rPr lang="en-GB" altLang="en-US" sz="2644"/>
              <a:t>}</a:t>
            </a:r>
            <a:r>
              <a:rPr lang="el-GR" altLang="en-US" sz="2801"/>
              <a:t> α </a:t>
            </a:r>
            <a:r>
              <a:rPr lang="en-GB" altLang="en-US" sz="2644"/>
              <a:t>T[n-</a:t>
            </a:r>
            <a:r>
              <a:rPr lang="en-GB" altLang="en-US" sz="2644" err="1"/>
              <a:t>i</a:t>
            </a:r>
            <a:r>
              <a:rPr lang="en-GB" altLang="en-US" sz="2644"/>
              <a:t>] + </a:t>
            </a:r>
          </a:p>
          <a:p>
            <a:pPr lvl="1">
              <a:spcBef>
                <a:spcPts val="648"/>
              </a:spcBef>
              <a:buSzPct val="69000"/>
              <a:buFont typeface="Monotype Sorts" charset="2"/>
              <a:buChar char="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               ... + (1-</a:t>
            </a:r>
            <a:r>
              <a:rPr lang="el-GR" altLang="en-US" sz="2801"/>
              <a:t> α</a:t>
            </a:r>
            <a:r>
              <a:rPr lang="en-GB" altLang="en-US" sz="2644"/>
              <a:t>)^{n}S[1]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The predicted value of 1st instance, S[1], is usually set to 0 to give priority to new processes</a:t>
            </a:r>
          </a:p>
          <a:p>
            <a:pPr lvl="1">
              <a:spcBef>
                <a:spcPts val="648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644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F7889-61F0-4C28-8BFB-01E675AA116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FBBC9-4136-4E97-A6D6-B78F701289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356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B48F48C8-3631-4F5F-8724-374B534CD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Exponentially Decreasing Coefficients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2B22B3-1517-E346-9A8B-094A40D2F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E3CCF-4F96-45E6-B828-6AA5F067043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983252-D58B-4136-834E-912F539F00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35842" name="Object 2">
            <a:extLst>
              <a:ext uri="{FF2B5EF4-FFF2-40B4-BE49-F238E27FC236}">
                <a16:creationId xmlns:a16="http://schemas.microsoft.com/office/drawing/2014/main" id="{8D1701A4-A56B-439A-9B39-A560D76A3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2063" y="1512887"/>
          <a:ext cx="8145976" cy="5436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953640" imgH="6648480" progId="">
                  <p:embed/>
                </p:oleObj>
              </mc:Choice>
              <mc:Fallback>
                <p:oleObj r:id="rId3" imgW="9953640" imgH="6648480" progId="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8D1701A4-A56B-439A-9B39-A560D76A33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2063" y="1512887"/>
                        <a:ext cx="8145976" cy="5436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2131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7EA33581-0FBA-4513-BC21-59EBD3254C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Exponentially Decreasing Coefficients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D4B374AC-8E1B-4FB1-8CD1-E75C5A3889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S[1] = 0 to give high priority to new processes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Exponential averaging tracks changes in process behavior much faster than simple averaging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48580-254B-4562-B07A-13FA9D7EEB7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DE6F0-5E08-467B-A6AE-AA04580902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aphicFrame>
        <p:nvGraphicFramePr>
          <p:cNvPr id="36867" name="Object 3">
            <a:extLst>
              <a:ext uri="{FF2B5EF4-FFF2-40B4-BE49-F238E27FC236}">
                <a16:creationId xmlns:a16="http://schemas.microsoft.com/office/drawing/2014/main" id="{6EBD17C3-7239-4686-9A19-775BA4E9A6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5906" y="2546059"/>
          <a:ext cx="6876065" cy="4470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0960" imgH="5467320" progId="">
                  <p:embed/>
                </p:oleObj>
              </mc:Choice>
              <mc:Fallback>
                <p:oleObj r:id="rId3" imgW="8400960" imgH="5467320" progId="">
                  <p:embed/>
                  <p:pic>
                    <p:nvPicPr>
                      <p:cNvPr id="36867" name="Object 3">
                        <a:extLst>
                          <a:ext uri="{FF2B5EF4-FFF2-40B4-BE49-F238E27FC236}">
                            <a16:creationId xmlns:a16="http://schemas.microsoft.com/office/drawing/2014/main" id="{6EBD17C3-7239-4686-9A19-775BA4E9A6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906" y="2546059"/>
                        <a:ext cx="6876065" cy="4470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473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73D9-ACBD-49A3-915F-48963D5D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FCFS Problem in HW7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7DE86-D95B-4F77-A209-22C413E2D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FC8CA-4677-48FD-957C-6E3D4142BA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885EF-F673-45CB-AA77-A2FAB649B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F997B-3832-4CDE-ADFA-D2D46D6C8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1" y="1005606"/>
            <a:ext cx="9340396" cy="62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61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1D53-75D4-40D0-9DA5-D6FF005F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Burst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EA62-F9AA-4BA2-8BD8-08041756B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8C5F5-EE11-4552-BF0C-31E601D2D9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B4EB1-8D7C-4620-9E71-3749924B16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D43F7-5360-4A94-92F7-159D88D3F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87" y="920850"/>
            <a:ext cx="9234649" cy="61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78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>
            <a:extLst>
              <a:ext uri="{FF2B5EF4-FFF2-40B4-BE49-F238E27FC236}">
                <a16:creationId xmlns:a16="http://schemas.microsoft.com/office/drawing/2014/main" id="{4422A6BA-C980-BA4E-9493-0AA211005C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an ideal world…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86FF3396-776C-334F-987F-EDFCFF6773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ideal world has memory that is</a:t>
            </a:r>
          </a:p>
          <a:p>
            <a:pPr lvl="1"/>
            <a:r>
              <a:rPr lang="en-US" altLang="en-US"/>
              <a:t>Very large</a:t>
            </a:r>
          </a:p>
          <a:p>
            <a:pPr lvl="1"/>
            <a:r>
              <a:rPr lang="en-US" altLang="en-US"/>
              <a:t>Very fast</a:t>
            </a:r>
          </a:p>
          <a:p>
            <a:pPr lvl="1"/>
            <a:r>
              <a:rPr lang="en-US" altLang="en-US"/>
              <a:t>Non-volatile (doesn’t go away when power is turned off)</a:t>
            </a:r>
          </a:p>
          <a:p>
            <a:r>
              <a:rPr lang="en-US" altLang="en-US"/>
              <a:t>The real world has memory that is:</a:t>
            </a:r>
          </a:p>
          <a:p>
            <a:pPr lvl="1"/>
            <a:r>
              <a:rPr lang="en-US" altLang="en-US"/>
              <a:t>Very large</a:t>
            </a:r>
          </a:p>
          <a:p>
            <a:pPr lvl="1"/>
            <a:r>
              <a:rPr lang="en-US" altLang="en-US"/>
              <a:t>Very fast</a:t>
            </a:r>
          </a:p>
          <a:p>
            <a:pPr lvl="1"/>
            <a:r>
              <a:rPr lang="en-US" altLang="en-US"/>
              <a:t>Affordable!</a:t>
            </a:r>
          </a:p>
          <a:p>
            <a:pPr lvl="1">
              <a:buSzTx/>
              <a:buFont typeface="Symbol" pitchFamily="2" charset="2"/>
              <a:buChar char="Þ"/>
            </a:pPr>
            <a:r>
              <a:rPr lang="en-US" altLang="en-US"/>
              <a:t>Pick any two…</a:t>
            </a:r>
          </a:p>
          <a:p>
            <a:r>
              <a:rPr lang="en-US" altLang="en-US"/>
              <a:t>Memory management goal: make the real world look as much like the ideal world as possible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AAE68-F2C3-F54B-9852-9D218E74A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4A088-3845-824A-A857-00B8ED185F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D7FCC8E-6CD3-AB40-A1F2-9EB2BE4DBEB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2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7D69A21-3ECD-7240-882A-C622A44A66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163E8B3-DE1E-C54B-B7B9-F130A3D35F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is the memory hierarchy</a:t>
            </a:r>
            <a:r>
              <a:rPr lang="en-US" altLang="en-US" sz="2646"/>
              <a:t>?</a:t>
            </a:r>
          </a:p>
          <a:p>
            <a:pPr lvl="1"/>
            <a:r>
              <a:rPr lang="en-US" altLang="en-US" sz="2205"/>
              <a:t>Different levels of memory</a:t>
            </a:r>
          </a:p>
          <a:p>
            <a:pPr lvl="1"/>
            <a:r>
              <a:rPr lang="en-US" altLang="en-US" sz="2205"/>
              <a:t>Some are small &amp; fast</a:t>
            </a:r>
          </a:p>
          <a:p>
            <a:pPr lvl="1"/>
            <a:r>
              <a:rPr lang="en-US" altLang="en-US" sz="2205"/>
              <a:t>Others are large &amp; slow</a:t>
            </a:r>
          </a:p>
          <a:p>
            <a:r>
              <a:rPr lang="en-US" altLang="en-US" sz="2646"/>
              <a:t>What levels are usually included?</a:t>
            </a:r>
          </a:p>
          <a:p>
            <a:pPr lvl="1"/>
            <a:r>
              <a:rPr lang="en-US" altLang="en-US" sz="2205"/>
              <a:t>Cache: small amount of fast, expensive memory</a:t>
            </a:r>
          </a:p>
          <a:p>
            <a:pPr lvl="2"/>
            <a:r>
              <a:rPr lang="en-US" altLang="en-US" sz="1984"/>
              <a:t>L1 (level 1) cache: usually on the CPU chip</a:t>
            </a:r>
          </a:p>
          <a:p>
            <a:pPr lvl="2"/>
            <a:r>
              <a:rPr lang="en-US" altLang="en-US" sz="1984"/>
              <a:t>L2 &amp; L3 cache: off-chip, made of SRAM</a:t>
            </a:r>
          </a:p>
          <a:p>
            <a:pPr lvl="1"/>
            <a:r>
              <a:rPr lang="en-US" altLang="en-US" sz="2205"/>
              <a:t>Main memory: medium-speed, medium price memory (DRAM)</a:t>
            </a:r>
          </a:p>
          <a:p>
            <a:pPr lvl="1"/>
            <a:r>
              <a:rPr lang="en-US" altLang="en-US" sz="2205"/>
              <a:t>Disk: many gigabytes of slow, cheap, non-volatile storage</a:t>
            </a:r>
          </a:p>
          <a:p>
            <a:r>
              <a:rPr lang="en-US" altLang="en-US"/>
              <a:t>Memory manager handles the memory hierarchy</a:t>
            </a:r>
            <a:endParaRPr lang="en-US" altLang="en-US" sz="264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A9018-A689-CB41-AB47-3465F825F8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F9373-4161-0841-AD72-120D46A622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5CF768A-60B2-8D42-ACB1-AF601F0F07D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2166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E2D-FAE1-4C89-A717-36B0B3D2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BA8C-B401-48B1-80B9-A3439F48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share computer’s memory between multiple processes?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protect each process’s memory partition from other processes?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CDF39-49F6-4920-9301-24EE0C100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62070-BC79-4BB3-B0F1-34E9EBC57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58287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1260AB16-B7C6-49E8-8537-222E8A0B1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SJF / SPN Critique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8DE01213-3EA3-44D3-A522-C138B7172B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Possibility of starvation for longer processes </a:t>
            </a:r>
          </a:p>
          <a:p>
            <a:pPr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Lack of </a:t>
            </a:r>
            <a:r>
              <a:rPr lang="en-GB" altLang="en-US" sz="2644" err="1"/>
              <a:t>preemption</a:t>
            </a:r>
            <a:r>
              <a:rPr lang="en-GB" altLang="en-US" sz="2644"/>
              <a:t> is not suitable in a time sharing environment</a:t>
            </a:r>
          </a:p>
          <a:p>
            <a:pPr>
              <a:spcBef>
                <a:spcPts val="703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865"/>
              <a:t>SJF/SPN implicitly incorporates priorities</a:t>
            </a:r>
          </a:p>
          <a:p>
            <a:pPr lvl="1">
              <a:spcBef>
                <a:spcPts val="620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534"/>
              <a:t>Shortest jobs are given preference</a:t>
            </a:r>
          </a:p>
          <a:p>
            <a:pPr lvl="1">
              <a:spcBef>
                <a:spcPts val="648"/>
              </a:spcBef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/>
              <a:t>CPU bound processes have lower priority, but a process doing no I/O could still monopolize the CPU if it is the first to enter the system</a:t>
            </a:r>
          </a:p>
          <a:p>
            <a:pPr lvl="1">
              <a:spcBef>
                <a:spcPts val="620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534"/>
          </a:p>
          <a:p>
            <a:pPr>
              <a:spcBef>
                <a:spcPts val="703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865"/>
          </a:p>
          <a:p>
            <a:pPr>
              <a:spcBef>
                <a:spcPts val="703"/>
              </a:spcBef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sz="2865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F27AE-4665-4145-A6BD-FA5AEE73A1D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32C19-C3D2-4144-95C9-05511E0630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869041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F8483ED-31C6-DA44-A5DC-E17CF7873B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programs is enough?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5E408D6-3705-BD46-A062-19FC68B8E5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Several memory partitions (fixed or variable size)</a:t>
            </a:r>
          </a:p>
          <a:p>
            <a:r>
              <a:rPr lang="en-US" altLang="en-US" dirty="0"/>
              <a:t>Lots of processes wanting to use the CPU</a:t>
            </a:r>
          </a:p>
          <a:p>
            <a:r>
              <a:rPr lang="en-US" altLang="en-US" dirty="0"/>
              <a:t>Tradeoff</a:t>
            </a:r>
          </a:p>
          <a:p>
            <a:pPr lvl="1"/>
            <a:r>
              <a:rPr lang="en-US" altLang="en-US" dirty="0"/>
              <a:t>More processes utilize the CPU better</a:t>
            </a:r>
          </a:p>
          <a:p>
            <a:pPr lvl="1"/>
            <a:r>
              <a:rPr lang="en-US" altLang="en-US" dirty="0"/>
              <a:t>Fewer processes use less memory (cheaper!)</a:t>
            </a:r>
          </a:p>
          <a:p>
            <a:r>
              <a:rPr lang="en-US" altLang="en-US" dirty="0"/>
              <a:t>How many processes do we need to keep the CPU fully utilized?</a:t>
            </a:r>
          </a:p>
          <a:p>
            <a:pPr lvl="1"/>
            <a:r>
              <a:rPr lang="en-US" altLang="en-US" dirty="0"/>
              <a:t>This will help determine how much memory we need</a:t>
            </a:r>
          </a:p>
          <a:p>
            <a:pPr lvl="1"/>
            <a:r>
              <a:rPr lang="en-US" altLang="en-US" dirty="0"/>
              <a:t>Is this still relevant with memory costing $10/GB?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3345C-FDAE-D542-99CA-5CF2112A40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1AC4C-68AC-A940-9366-0965AFFA2C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994B827-A38B-9248-8751-9C15452F5ED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8424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CCCB-8BDE-4B6D-91D0-0C956A6E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more processes?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4E05E-A008-47A3-A2EF-57FF0732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C9AA6-F0C8-4BDD-8527-3BE8E83A3C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82D87-BC71-4501-BD97-FADA06FF0D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47613-CA2F-4A72-8917-D5CE1EAC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7" y="1051503"/>
            <a:ext cx="9048037" cy="60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6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15ED9D3-04E8-6844-9F9F-25960A387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multiprogramming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AC6EFFC-1847-6941-8D99-8ECA2D1F9F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202444" cy="6141298"/>
          </a:xfrm>
        </p:spPr>
        <p:txBody>
          <a:bodyPr/>
          <a:lstStyle/>
          <a:p>
            <a:r>
              <a:rPr lang="en-US" altLang="en-US" sz="2646" dirty="0"/>
              <a:t>More I/O wait means less processor utilization</a:t>
            </a:r>
          </a:p>
          <a:p>
            <a:pPr lvl="1"/>
            <a:r>
              <a:rPr lang="en-US" altLang="en-US" sz="2205" dirty="0"/>
              <a:t>At 20% I/O wait, 3–4 processes fully utilize CPU</a:t>
            </a:r>
          </a:p>
          <a:p>
            <a:pPr lvl="1"/>
            <a:r>
              <a:rPr lang="en-US" altLang="en-US" sz="2205" dirty="0"/>
              <a:t>At 80% I/O wait, even 10 processes aren’t enough</a:t>
            </a:r>
          </a:p>
          <a:p>
            <a:r>
              <a:rPr lang="en-US" altLang="en-US" sz="2646" dirty="0"/>
              <a:t>This means that the OS should have more processes if they’re I/O bound</a:t>
            </a:r>
          </a:p>
          <a:p>
            <a:r>
              <a:rPr lang="en-US" altLang="en-US" sz="2646" dirty="0"/>
              <a:t>More processes =&gt; memory management &amp; protection more important!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03DB3-D9B4-7F49-A12B-66B4A0C08F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78BEB-73AB-B648-8F7D-766412DD3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776478D4-682C-CF40-87B3-B8C06476A37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487" name="Picture 7">
            <a:extLst>
              <a:ext uri="{FF2B5EF4-FFF2-40B4-BE49-F238E27FC236}">
                <a16:creationId xmlns:a16="http://schemas.microsoft.com/office/drawing/2014/main" id="{D8E0DECE-990C-3744-82D8-8EB9C4140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56" y="1438438"/>
            <a:ext cx="5113280" cy="501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87754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9">
            <a:extLst>
              <a:ext uri="{FF2B5EF4-FFF2-40B4-BE49-F238E27FC236}">
                <a16:creationId xmlns:a16="http://schemas.microsoft.com/office/drawing/2014/main" id="{FC8B15CF-9C98-2A49-BC70-FCC1516C7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memory management</a:t>
            </a:r>
          </a:p>
        </p:txBody>
      </p:sp>
      <p:sp>
        <p:nvSpPr>
          <p:cNvPr id="6154" name="Rectangle 10">
            <a:extLst>
              <a:ext uri="{FF2B5EF4-FFF2-40B4-BE49-F238E27FC236}">
                <a16:creationId xmlns:a16="http://schemas.microsoft.com/office/drawing/2014/main" id="{E8ADFAFE-65CA-734C-BF52-9815E9CCA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/>
              <a:t>Components include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Operating system (perhaps with device drivers)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Single process</a:t>
            </a:r>
          </a:p>
          <a:p>
            <a:pPr>
              <a:lnSpc>
                <a:spcPct val="90000"/>
              </a:lnSpc>
            </a:pPr>
            <a:r>
              <a:rPr lang="en-US" altLang="en-US" sz="2646"/>
              <a:t>Goal: lay these out in memory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Memory protection may not be an issue (only one program)</a:t>
            </a:r>
          </a:p>
          <a:p>
            <a:pPr lvl="1">
              <a:lnSpc>
                <a:spcPct val="90000"/>
              </a:lnSpc>
            </a:pPr>
            <a:r>
              <a:rPr lang="en-US" altLang="en-US" sz="2205"/>
              <a:t>Flexibility may still be useful (allow OS changes, etc.)</a:t>
            </a:r>
          </a:p>
          <a:p>
            <a:pPr>
              <a:lnSpc>
                <a:spcPct val="90000"/>
              </a:lnSpc>
            </a:pPr>
            <a:r>
              <a:rPr lang="en-US" altLang="en-US" sz="2646"/>
              <a:t>No swapping or paging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2355C79-BD0B-B24C-BAAB-6624CA6D9E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185B494-090B-8647-BA51-60B9240BEA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0FA3E00-F04C-344F-B973-97C9C3D49F6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164" name="AutoShape 20">
            <a:extLst>
              <a:ext uri="{FF2B5EF4-FFF2-40B4-BE49-F238E27FC236}">
                <a16:creationId xmlns:a16="http://schemas.microsoft.com/office/drawing/2014/main" id="{705922EA-D9C2-5B4D-A6AE-235710AEE4DC}"/>
              </a:ext>
            </a:extLst>
          </p:cNvPr>
          <p:cNvCxnSpPr>
            <a:cxnSpLocks noChangeShapeType="1"/>
            <a:stCxn id="6165" idx="3"/>
            <a:endCxn id="6166" idx="1"/>
          </p:cNvCxnSpPr>
          <p:nvPr/>
        </p:nvCxnSpPr>
        <p:spPr bwMode="auto">
          <a:xfrm flipV="1">
            <a:off x="1449466" y="6851544"/>
            <a:ext cx="7202691" cy="1750"/>
          </a:xfrm>
          <a:prstGeom prst="straightConnector1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63" name="AutoShape 19">
            <a:extLst>
              <a:ext uri="{FF2B5EF4-FFF2-40B4-BE49-F238E27FC236}">
                <a16:creationId xmlns:a16="http://schemas.microsoft.com/office/drawing/2014/main" id="{229EECF3-706A-4447-9062-25D95CD08491}"/>
              </a:ext>
            </a:extLst>
          </p:cNvPr>
          <p:cNvCxnSpPr>
            <a:cxnSpLocks noChangeShapeType="1"/>
            <a:stCxn id="6160" idx="3"/>
            <a:endCxn id="6162" idx="1"/>
          </p:cNvCxnSpPr>
          <p:nvPr/>
        </p:nvCxnSpPr>
        <p:spPr bwMode="auto">
          <a:xfrm flipV="1">
            <a:off x="1442467" y="4331652"/>
            <a:ext cx="7202690" cy="1751"/>
          </a:xfrm>
          <a:prstGeom prst="straightConnector1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6" name="Rectangle 12">
            <a:extLst>
              <a:ext uri="{FF2B5EF4-FFF2-40B4-BE49-F238E27FC236}">
                <a16:creationId xmlns:a16="http://schemas.microsoft.com/office/drawing/2014/main" id="{A02D9D12-65ED-0049-8CF4-B5413C9E8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460" y="5963743"/>
            <a:ext cx="1847921" cy="923960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Operating system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(RAM)</a:t>
            </a:r>
          </a:p>
        </p:txBody>
      </p:sp>
      <p:sp>
        <p:nvSpPr>
          <p:cNvPr id="6158" name="Rectangle 14">
            <a:extLst>
              <a:ext uri="{FF2B5EF4-FFF2-40B4-BE49-F238E27FC236}">
                <a16:creationId xmlns:a16="http://schemas.microsoft.com/office/drawing/2014/main" id="{A02DD20E-4477-7B43-BF44-43D273090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460" y="4451808"/>
            <a:ext cx="1847921" cy="1511935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 program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(RAM)</a:t>
            </a:r>
          </a:p>
        </p:txBody>
      </p:sp>
      <p:sp>
        <p:nvSpPr>
          <p:cNvPr id="6160" name="Text Box 16">
            <a:extLst>
              <a:ext uri="{FF2B5EF4-FFF2-40B4-BE49-F238E27FC236}">
                <a16:creationId xmlns:a16="http://schemas.microsoft.com/office/drawing/2014/main" id="{480B285C-AE15-8F44-92E8-8A57623A8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295" y="4117574"/>
            <a:ext cx="1095172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0xFFFF</a:t>
            </a:r>
          </a:p>
        </p:txBody>
      </p:sp>
      <p:sp>
        <p:nvSpPr>
          <p:cNvPr id="6162" name="Text Box 18">
            <a:extLst>
              <a:ext uri="{FF2B5EF4-FFF2-40B4-BE49-F238E27FC236}">
                <a16:creationId xmlns:a16="http://schemas.microsoft.com/office/drawing/2014/main" id="{EA5510A9-2E27-9847-A038-52D03E32B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5157" y="4115823"/>
            <a:ext cx="1095172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0xFFFF</a:t>
            </a:r>
          </a:p>
        </p:txBody>
      </p:sp>
      <p:sp>
        <p:nvSpPr>
          <p:cNvPr id="6165" name="Text Box 21">
            <a:extLst>
              <a:ext uri="{FF2B5EF4-FFF2-40B4-BE49-F238E27FC236}">
                <a16:creationId xmlns:a16="http://schemas.microsoft.com/office/drawing/2014/main" id="{CBF24466-55EC-CA41-9549-C012A9B5C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736" y="6637465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166" name="Text Box 22">
            <a:extLst>
              <a:ext uri="{FF2B5EF4-FFF2-40B4-BE49-F238E27FC236}">
                <a16:creationId xmlns:a16="http://schemas.microsoft.com/office/drawing/2014/main" id="{21FAABDD-9581-974A-8810-A4EAD9D17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2157" y="6635715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6168" name="Rectangle 24">
            <a:extLst>
              <a:ext uri="{FF2B5EF4-FFF2-40B4-BE49-F238E27FC236}">
                <a16:creationId xmlns:a16="http://schemas.microsoft.com/office/drawing/2014/main" id="{E4957E12-F91A-1849-8DD1-1C15D9103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375768"/>
            <a:ext cx="1847921" cy="1511935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 program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(RAM)</a:t>
            </a:r>
          </a:p>
        </p:txBody>
      </p:sp>
      <p:sp>
        <p:nvSpPr>
          <p:cNvPr id="6167" name="Rectangle 23">
            <a:extLst>
              <a:ext uri="{FF2B5EF4-FFF2-40B4-BE49-F238E27FC236}">
                <a16:creationId xmlns:a16="http://schemas.microsoft.com/office/drawing/2014/main" id="{B50B74A2-9DB9-DE4A-926C-F9C4E7016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4451808"/>
            <a:ext cx="1847921" cy="923960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Operating system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(ROM)</a:t>
            </a:r>
          </a:p>
        </p:txBody>
      </p:sp>
      <p:sp>
        <p:nvSpPr>
          <p:cNvPr id="6171" name="Rectangle 27">
            <a:extLst>
              <a:ext uri="{FF2B5EF4-FFF2-40B4-BE49-F238E27FC236}">
                <a16:creationId xmlns:a16="http://schemas.microsoft.com/office/drawing/2014/main" id="{12C36378-F6C5-3E45-BE4B-CE80B65E0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6299729"/>
            <a:ext cx="1931917" cy="587975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Operating system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(RAM)</a:t>
            </a:r>
          </a:p>
        </p:txBody>
      </p:sp>
      <p:sp>
        <p:nvSpPr>
          <p:cNvPr id="6172" name="Rectangle 28">
            <a:extLst>
              <a:ext uri="{FF2B5EF4-FFF2-40B4-BE49-F238E27FC236}">
                <a16:creationId xmlns:a16="http://schemas.microsoft.com/office/drawing/2014/main" id="{64BBCE29-C77C-2F4E-8150-42E63DAE0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123779"/>
            <a:ext cx="1931917" cy="1175949"/>
          </a:xfrm>
          <a:prstGeom prst="rect">
            <a:avLst/>
          </a:prstGeom>
          <a:solidFill>
            <a:srgbClr val="CC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CCFFFF"/>
            </a:extrusionClr>
            <a:contourClr>
              <a:srgbClr val="CC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 program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(RAM)</a:t>
            </a:r>
          </a:p>
        </p:txBody>
      </p:sp>
      <p:sp>
        <p:nvSpPr>
          <p:cNvPr id="6173" name="Rectangle 29">
            <a:extLst>
              <a:ext uri="{FF2B5EF4-FFF2-40B4-BE49-F238E27FC236}">
                <a16:creationId xmlns:a16="http://schemas.microsoft.com/office/drawing/2014/main" id="{16B8284F-9079-934A-85F2-1AF2BFE6D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451808"/>
            <a:ext cx="1931917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016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Device drivers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(ROM)</a:t>
            </a:r>
          </a:p>
        </p:txBody>
      </p:sp>
    </p:spTree>
    <p:extLst>
      <p:ext uri="{BB962C8B-B14F-4D97-AF65-F5344CB8AC3E}">
        <p14:creationId xmlns:p14="http://schemas.microsoft.com/office/powerpoint/2010/main" val="2964626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DE99-95B0-4131-91A3-BF5C6339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Memory Management for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3E35-3943-405D-A13C-E153AF19F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DE8C7-F152-4D2E-9835-9D5C327607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8F6FF-BA12-4E70-8F81-3638569BA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C341B-EA8A-46BF-B18B-DF29AA50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50" y="845997"/>
            <a:ext cx="4032411" cy="548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5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560544CD-B370-5C4A-92F7-6A8DDA507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Fixed partitions: multiple programs</a:t>
            </a: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7861B8B0-EFE3-DA4F-B1CF-39E9F3C553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/>
              <a:t>Fixed memory partitions</a:t>
            </a:r>
          </a:p>
          <a:p>
            <a:pPr lvl="1"/>
            <a:r>
              <a:rPr lang="en-US" altLang="en-US" sz="2205"/>
              <a:t>Divide memory into fixed spaces</a:t>
            </a:r>
          </a:p>
          <a:p>
            <a:pPr lvl="1"/>
            <a:r>
              <a:rPr lang="en-US" altLang="en-US" sz="2205"/>
              <a:t>Assign a process to a space when it’s free</a:t>
            </a:r>
          </a:p>
          <a:p>
            <a:r>
              <a:rPr lang="en-US" altLang="en-US" sz="2646"/>
              <a:t>Mechanisms</a:t>
            </a:r>
          </a:p>
          <a:p>
            <a:pPr lvl="1"/>
            <a:r>
              <a:rPr lang="en-US" altLang="en-US" sz="2205"/>
              <a:t>Separate input queues for each partition</a:t>
            </a:r>
          </a:p>
          <a:p>
            <a:pPr lvl="1"/>
            <a:r>
              <a:rPr lang="en-US" altLang="en-US" sz="2205"/>
              <a:t>Single input queue: better ability to optimize CPU usage</a:t>
            </a:r>
          </a:p>
        </p:txBody>
      </p:sp>
      <p:sp>
        <p:nvSpPr>
          <p:cNvPr id="43" name="Footer Placeholder 4">
            <a:extLst>
              <a:ext uri="{FF2B5EF4-FFF2-40B4-BE49-F238E27FC236}">
                <a16:creationId xmlns:a16="http://schemas.microsoft.com/office/drawing/2014/main" id="{C7892F81-1A43-734E-B2A5-957E6D41E8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1B5F4BB1-47B7-DF4F-AED9-254FB961F6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CF0605B-EC1F-8447-979C-9225D0FF59F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221" name="AutoShape 53">
            <a:extLst>
              <a:ext uri="{FF2B5EF4-FFF2-40B4-BE49-F238E27FC236}">
                <a16:creationId xmlns:a16="http://schemas.microsoft.com/office/drawing/2014/main" id="{87ACCA7F-22DD-6349-B77F-68F53792BED7}"/>
              </a:ext>
            </a:extLst>
          </p:cNvPr>
          <p:cNvCxnSpPr>
            <a:cxnSpLocks noChangeShapeType="1"/>
            <a:stCxn id="7215" idx="3"/>
            <a:endCxn id="7216" idx="1"/>
          </p:cNvCxnSpPr>
          <p:nvPr/>
        </p:nvCxnSpPr>
        <p:spPr bwMode="auto">
          <a:xfrm>
            <a:off x="1428467" y="5291772"/>
            <a:ext cx="16799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22" name="AutoShape 54">
            <a:extLst>
              <a:ext uri="{FF2B5EF4-FFF2-40B4-BE49-F238E27FC236}">
                <a16:creationId xmlns:a16="http://schemas.microsoft.com/office/drawing/2014/main" id="{C7C3A56B-EF95-EE4F-BB57-95B0FC7A6B07}"/>
              </a:ext>
            </a:extLst>
          </p:cNvPr>
          <p:cNvCxnSpPr>
            <a:cxnSpLocks noChangeShapeType="1"/>
            <a:stCxn id="7216" idx="3"/>
            <a:endCxn id="7182" idx="1"/>
          </p:cNvCxnSpPr>
          <p:nvPr/>
        </p:nvCxnSpPr>
        <p:spPr bwMode="auto">
          <a:xfrm>
            <a:off x="1848449" y="5291772"/>
            <a:ext cx="3359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23" name="AutoShape 55">
            <a:extLst>
              <a:ext uri="{FF2B5EF4-FFF2-40B4-BE49-F238E27FC236}">
                <a16:creationId xmlns:a16="http://schemas.microsoft.com/office/drawing/2014/main" id="{AB3566A3-DEE6-474C-893E-7DC17CCDB9A4}"/>
              </a:ext>
            </a:extLst>
          </p:cNvPr>
          <p:cNvCxnSpPr>
            <a:cxnSpLocks noChangeShapeType="1"/>
            <a:stCxn id="7214" idx="3"/>
            <a:endCxn id="7183" idx="1"/>
          </p:cNvCxnSpPr>
          <p:nvPr/>
        </p:nvCxnSpPr>
        <p:spPr bwMode="auto">
          <a:xfrm>
            <a:off x="1848449" y="4745795"/>
            <a:ext cx="3359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24" name="AutoShape 56">
            <a:extLst>
              <a:ext uri="{FF2B5EF4-FFF2-40B4-BE49-F238E27FC236}">
                <a16:creationId xmlns:a16="http://schemas.microsoft.com/office/drawing/2014/main" id="{2B163E7D-6D54-2443-9EDD-9485C3AD3FD8}"/>
              </a:ext>
            </a:extLst>
          </p:cNvPr>
          <p:cNvCxnSpPr>
            <a:cxnSpLocks noChangeShapeType="1"/>
            <a:stCxn id="7218" idx="3"/>
            <a:endCxn id="7180" idx="1"/>
          </p:cNvCxnSpPr>
          <p:nvPr/>
        </p:nvCxnSpPr>
        <p:spPr bwMode="auto">
          <a:xfrm>
            <a:off x="1848449" y="6215732"/>
            <a:ext cx="3359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05" name="AutoShape 37">
            <a:extLst>
              <a:ext uri="{FF2B5EF4-FFF2-40B4-BE49-F238E27FC236}">
                <a16:creationId xmlns:a16="http://schemas.microsoft.com/office/drawing/2014/main" id="{3803B743-B401-5444-BFBF-3219C57B53A2}"/>
              </a:ext>
            </a:extLst>
          </p:cNvPr>
          <p:cNvCxnSpPr>
            <a:cxnSpLocks noChangeShapeType="1"/>
            <a:stCxn id="7201" idx="3"/>
            <a:endCxn id="7208" idx="1"/>
          </p:cNvCxnSpPr>
          <p:nvPr/>
        </p:nvCxnSpPr>
        <p:spPr bwMode="auto">
          <a:xfrm>
            <a:off x="5544290" y="5501763"/>
            <a:ext cx="100795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78" name="Rectangle 10">
            <a:extLst>
              <a:ext uri="{FF2B5EF4-FFF2-40B4-BE49-F238E27FC236}">
                <a16:creationId xmlns:a16="http://schemas.microsoft.com/office/drawing/2014/main" id="{178E17E5-BDC8-5446-BCBB-2B1159951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635714"/>
            <a:ext cx="1259946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OS</a:t>
            </a:r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87D1744C-6F67-7945-9FA2-318B147D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795750"/>
            <a:ext cx="1259946" cy="83996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1</a:t>
            </a:r>
          </a:p>
        </p:txBody>
      </p:sp>
      <p:sp>
        <p:nvSpPr>
          <p:cNvPr id="7181" name="Rectangle 13">
            <a:extLst>
              <a:ext uri="{FF2B5EF4-FFF2-40B4-BE49-F238E27FC236}">
                <a16:creationId xmlns:a16="http://schemas.microsoft.com/office/drawing/2014/main" id="{2BC05A64-4F0E-7645-9291-1CEF0E602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459765"/>
            <a:ext cx="1259946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2</a:t>
            </a:r>
          </a:p>
        </p:txBody>
      </p:sp>
      <p:sp>
        <p:nvSpPr>
          <p:cNvPr id="7182" name="Rectangle 14">
            <a:extLst>
              <a:ext uri="{FF2B5EF4-FFF2-40B4-BE49-F238E27FC236}">
                <a16:creationId xmlns:a16="http://schemas.microsoft.com/office/drawing/2014/main" id="{6D79BEFF-3E55-8048-9E15-F7321199B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123779"/>
            <a:ext cx="1259946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3</a:t>
            </a:r>
          </a:p>
        </p:txBody>
      </p:sp>
      <p:sp>
        <p:nvSpPr>
          <p:cNvPr id="7183" name="Rectangle 15">
            <a:extLst>
              <a:ext uri="{FF2B5EF4-FFF2-40B4-BE49-F238E27FC236}">
                <a16:creationId xmlns:a16="http://schemas.microsoft.com/office/drawing/2014/main" id="{75A1DCCE-0274-214F-A7A3-D77609A1D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4367811"/>
            <a:ext cx="1259946" cy="75596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4</a:t>
            </a:r>
          </a:p>
        </p:txBody>
      </p:sp>
      <p:sp>
        <p:nvSpPr>
          <p:cNvPr id="7184" name="Text Box 16">
            <a:extLst>
              <a:ext uri="{FF2B5EF4-FFF2-40B4-BE49-F238E27FC236}">
                <a16:creationId xmlns:a16="http://schemas.microsoft.com/office/drawing/2014/main" id="{F811E602-0A13-204D-B464-EBB3BB269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77" y="6887704"/>
            <a:ext cx="309700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185" name="Text Box 17">
            <a:extLst>
              <a:ext uri="{FF2B5EF4-FFF2-40B4-BE49-F238E27FC236}">
                <a16:creationId xmlns:a16="http://schemas.microsoft.com/office/drawing/2014/main" id="{1339D028-7E22-0A49-86DE-D2837765D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77" y="6467722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100K</a:t>
            </a: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8F6BF89-E387-8C40-A1FE-070CF9902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77" y="5711754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500K</a:t>
            </a:r>
          </a:p>
        </p:txBody>
      </p:sp>
      <p:sp>
        <p:nvSpPr>
          <p:cNvPr id="7187" name="Text Box 19">
            <a:extLst>
              <a:ext uri="{FF2B5EF4-FFF2-40B4-BE49-F238E27FC236}">
                <a16:creationId xmlns:a16="http://schemas.microsoft.com/office/drawing/2014/main" id="{1A4EA5BC-0B47-FD40-896E-A1D665F97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77" y="5375769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600K</a:t>
            </a:r>
          </a:p>
        </p:txBody>
      </p:sp>
      <p:sp>
        <p:nvSpPr>
          <p:cNvPr id="7188" name="Text Box 20">
            <a:extLst>
              <a:ext uri="{FF2B5EF4-FFF2-40B4-BE49-F238E27FC236}">
                <a16:creationId xmlns:a16="http://schemas.microsoft.com/office/drawing/2014/main" id="{52C04748-5B35-3342-ABFA-C616C7297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77" y="5039783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700K</a:t>
            </a: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048B0FD6-ADE4-7945-A842-0B032968E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377" y="4283816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900K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5A8F3DBB-94AF-9446-A14B-A870DD36F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6635714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OS</a:t>
            </a: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BBEFFC03-7FE4-6843-8A2A-4A9668250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5795750"/>
            <a:ext cx="1343942" cy="83996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1</a:t>
            </a: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12BDF484-212F-AE43-9775-53D135AA6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5459765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2</a:t>
            </a:r>
          </a:p>
        </p:txBody>
      </p:sp>
      <p:sp>
        <p:nvSpPr>
          <p:cNvPr id="7193" name="Rectangle 25">
            <a:extLst>
              <a:ext uri="{FF2B5EF4-FFF2-40B4-BE49-F238E27FC236}">
                <a16:creationId xmlns:a16="http://schemas.microsoft.com/office/drawing/2014/main" id="{80FCAE6E-F582-3143-BA8E-AB58D36CA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3</a:t>
            </a:r>
          </a:p>
        </p:txBody>
      </p:sp>
      <p:sp>
        <p:nvSpPr>
          <p:cNvPr id="7194" name="Rectangle 26">
            <a:extLst>
              <a:ext uri="{FF2B5EF4-FFF2-40B4-BE49-F238E27FC236}">
                <a16:creationId xmlns:a16="http://schemas.microsoft.com/office/drawing/2014/main" id="{BB2045B2-5249-6C49-9560-5EC484A7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367811"/>
            <a:ext cx="1343942" cy="75596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Partition 4</a:t>
            </a:r>
          </a:p>
        </p:txBody>
      </p:sp>
      <p:sp>
        <p:nvSpPr>
          <p:cNvPr id="7195" name="Text Box 27">
            <a:extLst>
              <a:ext uri="{FF2B5EF4-FFF2-40B4-BE49-F238E27FC236}">
                <a16:creationId xmlns:a16="http://schemas.microsoft.com/office/drawing/2014/main" id="{1D32C4D1-6581-AA40-BD20-C11230676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6887704"/>
            <a:ext cx="309700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196" name="Text Box 28">
            <a:extLst>
              <a:ext uri="{FF2B5EF4-FFF2-40B4-BE49-F238E27FC236}">
                <a16:creationId xmlns:a16="http://schemas.microsoft.com/office/drawing/2014/main" id="{DB94C34A-04B7-FB4F-B88E-67AE52265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1" y="6467722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100K</a:t>
            </a:r>
          </a:p>
        </p:txBody>
      </p:sp>
      <p:sp>
        <p:nvSpPr>
          <p:cNvPr id="7197" name="Text Box 29">
            <a:extLst>
              <a:ext uri="{FF2B5EF4-FFF2-40B4-BE49-F238E27FC236}">
                <a16:creationId xmlns:a16="http://schemas.microsoft.com/office/drawing/2014/main" id="{EFFC18D6-FDE3-4F42-8EA6-CA739F50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1" y="5711754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500K</a:t>
            </a:r>
          </a:p>
        </p:txBody>
      </p:sp>
      <p:sp>
        <p:nvSpPr>
          <p:cNvPr id="7198" name="Text Box 30">
            <a:extLst>
              <a:ext uri="{FF2B5EF4-FFF2-40B4-BE49-F238E27FC236}">
                <a16:creationId xmlns:a16="http://schemas.microsoft.com/office/drawing/2014/main" id="{06572B43-3956-5A40-AC4F-E1F748DCD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1" y="5375769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600K</a:t>
            </a:r>
          </a:p>
        </p:txBody>
      </p:sp>
      <p:sp>
        <p:nvSpPr>
          <p:cNvPr id="7199" name="Text Box 31">
            <a:extLst>
              <a:ext uri="{FF2B5EF4-FFF2-40B4-BE49-F238E27FC236}">
                <a16:creationId xmlns:a16="http://schemas.microsoft.com/office/drawing/2014/main" id="{92CE26AC-D45E-C145-8713-8C5BD852C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1" y="5039783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700K</a:t>
            </a:r>
          </a:p>
        </p:txBody>
      </p:sp>
      <p:sp>
        <p:nvSpPr>
          <p:cNvPr id="7200" name="Text Box 32">
            <a:extLst>
              <a:ext uri="{FF2B5EF4-FFF2-40B4-BE49-F238E27FC236}">
                <a16:creationId xmlns:a16="http://schemas.microsoft.com/office/drawing/2014/main" id="{CAF800CA-310E-FE4F-9BCD-B51982D77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1" y="4283816"/>
            <a:ext cx="710451" cy="27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900K</a:t>
            </a:r>
          </a:p>
        </p:txBody>
      </p:sp>
      <p:sp>
        <p:nvSpPr>
          <p:cNvPr id="7201" name="Rectangle 33">
            <a:extLst>
              <a:ext uri="{FF2B5EF4-FFF2-40B4-BE49-F238E27FC236}">
                <a16:creationId xmlns:a16="http://schemas.microsoft.com/office/drawing/2014/main" id="{E5E644E8-A474-CE43-B079-73B30C81C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301" y="537576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06" name="Rectangle 38">
            <a:extLst>
              <a:ext uri="{FF2B5EF4-FFF2-40B4-BE49-F238E27FC236}">
                <a16:creationId xmlns:a16="http://schemas.microsoft.com/office/drawing/2014/main" id="{21F881C5-18B7-F049-B4C1-17A79789E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283" y="537576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07" name="Rectangle 39">
            <a:extLst>
              <a:ext uri="{FF2B5EF4-FFF2-40B4-BE49-F238E27FC236}">
                <a16:creationId xmlns:a16="http://schemas.microsoft.com/office/drawing/2014/main" id="{CF5F04FC-9A0F-314C-8BCD-3C732F390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265" y="537576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08" name="Rectangle 40">
            <a:extLst>
              <a:ext uri="{FF2B5EF4-FFF2-40B4-BE49-F238E27FC236}">
                <a16:creationId xmlns:a16="http://schemas.microsoft.com/office/drawing/2014/main" id="{4910EF80-75D3-3F40-848D-C557455A2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37576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209" name="AutoShape 41">
            <a:extLst>
              <a:ext uri="{FF2B5EF4-FFF2-40B4-BE49-F238E27FC236}">
                <a16:creationId xmlns:a16="http://schemas.microsoft.com/office/drawing/2014/main" id="{40FAF363-935B-3049-9407-A74B199663BB}"/>
              </a:ext>
            </a:extLst>
          </p:cNvPr>
          <p:cNvCxnSpPr>
            <a:cxnSpLocks noChangeShapeType="1"/>
            <a:stCxn id="7208" idx="3"/>
            <a:endCxn id="7194" idx="1"/>
          </p:cNvCxnSpPr>
          <p:nvPr/>
        </p:nvCxnSpPr>
        <p:spPr bwMode="auto">
          <a:xfrm flipV="1">
            <a:off x="6804236" y="4745795"/>
            <a:ext cx="335986" cy="75596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0" name="AutoShape 42">
            <a:extLst>
              <a:ext uri="{FF2B5EF4-FFF2-40B4-BE49-F238E27FC236}">
                <a16:creationId xmlns:a16="http://schemas.microsoft.com/office/drawing/2014/main" id="{FDF36B2B-2279-3041-89BE-26CD7EA2EA77}"/>
              </a:ext>
            </a:extLst>
          </p:cNvPr>
          <p:cNvCxnSpPr>
            <a:cxnSpLocks noChangeShapeType="1"/>
            <a:stCxn id="7208" idx="3"/>
            <a:endCxn id="7193" idx="1"/>
          </p:cNvCxnSpPr>
          <p:nvPr/>
        </p:nvCxnSpPr>
        <p:spPr bwMode="auto">
          <a:xfrm flipV="1">
            <a:off x="6804236" y="5291772"/>
            <a:ext cx="335986" cy="2099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1" name="AutoShape 43">
            <a:extLst>
              <a:ext uri="{FF2B5EF4-FFF2-40B4-BE49-F238E27FC236}">
                <a16:creationId xmlns:a16="http://schemas.microsoft.com/office/drawing/2014/main" id="{CDD9ED16-1933-254C-A665-886AE6B5C9F2}"/>
              </a:ext>
            </a:extLst>
          </p:cNvPr>
          <p:cNvCxnSpPr>
            <a:cxnSpLocks noChangeShapeType="1"/>
            <a:stCxn id="7208" idx="3"/>
            <a:endCxn id="7192" idx="1"/>
          </p:cNvCxnSpPr>
          <p:nvPr/>
        </p:nvCxnSpPr>
        <p:spPr bwMode="auto">
          <a:xfrm>
            <a:off x="6804236" y="5501763"/>
            <a:ext cx="335986" cy="125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12" name="AutoShape 44">
            <a:extLst>
              <a:ext uri="{FF2B5EF4-FFF2-40B4-BE49-F238E27FC236}">
                <a16:creationId xmlns:a16="http://schemas.microsoft.com/office/drawing/2014/main" id="{095FB1BC-4E34-1946-B382-DA51CB5CBA58}"/>
              </a:ext>
            </a:extLst>
          </p:cNvPr>
          <p:cNvCxnSpPr>
            <a:cxnSpLocks noChangeShapeType="1"/>
            <a:stCxn id="7208" idx="3"/>
            <a:endCxn id="7191" idx="1"/>
          </p:cNvCxnSpPr>
          <p:nvPr/>
        </p:nvCxnSpPr>
        <p:spPr bwMode="auto">
          <a:xfrm>
            <a:off x="6804236" y="5501763"/>
            <a:ext cx="335986" cy="7139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14" name="Rectangle 46">
            <a:extLst>
              <a:ext uri="{FF2B5EF4-FFF2-40B4-BE49-F238E27FC236}">
                <a16:creationId xmlns:a16="http://schemas.microsoft.com/office/drawing/2014/main" id="{33ED08AF-5C8F-2B4F-8910-095BA39B8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460" y="4619801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15" name="Rectangle 47">
            <a:extLst>
              <a:ext uri="{FF2B5EF4-FFF2-40B4-BE49-F238E27FC236}">
                <a16:creationId xmlns:a16="http://schemas.microsoft.com/office/drawing/2014/main" id="{BAE3C010-E91D-2F4B-AC70-F8DF394C5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516577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16" name="Rectangle 48">
            <a:extLst>
              <a:ext uri="{FF2B5EF4-FFF2-40B4-BE49-F238E27FC236}">
                <a16:creationId xmlns:a16="http://schemas.microsoft.com/office/drawing/2014/main" id="{93A552CB-89AA-8341-9117-5C63CD8D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460" y="516577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18" name="Rectangle 50">
            <a:extLst>
              <a:ext uri="{FF2B5EF4-FFF2-40B4-BE49-F238E27FC236}">
                <a16:creationId xmlns:a16="http://schemas.microsoft.com/office/drawing/2014/main" id="{7928379B-F2AA-AD4A-AEC2-2B0DDC53D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460" y="6089738"/>
            <a:ext cx="251989" cy="251989"/>
          </a:xfrm>
          <a:prstGeom prst="rect">
            <a:avLst/>
          </a:prstGeom>
          <a:solidFill>
            <a:srgbClr val="CCFF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FFCC"/>
            </a:extrusionClr>
            <a:contourClr>
              <a:srgbClr val="CCFF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72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E2D-FAE1-4C89-A717-36B0B3D2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BA8C-B401-48B1-80B9-A3439F48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share computer’s memory between multiple processes?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protect each process’s memory partition from other processes?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CDF39-49F6-4920-9301-24EE0C100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62070-BC79-4BB3-B0F1-34E9EBC57F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5266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DD0BBBF-5CBF-6E40-8293-ED076BF23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Base and limit registers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F47E982-A6AB-324A-B90F-B0510EA2AB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203918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Special CPU registers: base &amp; limit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to the registers limited to kernel (privileged) mode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Registers contain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Base: start of the process’s memory partition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Limit: length of the process’s memory partition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Address generation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Physical address: location in actual memory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Logical address: location from the process’s point of view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Physical address = base + logical address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Logical address larger than limit =&gt; error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83DB0F7-229F-1744-B3C9-18FE8C8C0F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E9C30A3-0AB2-4A42-A1CB-674BA42B7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50F0BA3-20D1-1C4B-AC37-385F27CB34E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40149556-774D-9E4D-857C-45A2C5B4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551" y="1585826"/>
            <a:ext cx="1259946" cy="3443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13189DB6-7AE8-F545-942E-BA955F9B1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551" y="2173801"/>
            <a:ext cx="1259946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partition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A4999516-CFEB-6E43-9BA1-E2AB83C30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551" y="4441703"/>
            <a:ext cx="1259946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OS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1A620432-AB08-0748-82EA-A4B3AD1DE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102" y="4861685"/>
            <a:ext cx="309700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3564" name="Text Box 12">
            <a:extLst>
              <a:ext uri="{FF2B5EF4-FFF2-40B4-BE49-F238E27FC236}">
                <a16:creationId xmlns:a16="http://schemas.microsoft.com/office/drawing/2014/main" id="{45FA787C-9BC6-5249-8769-1A3352918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4856" y="1417833"/>
            <a:ext cx="974947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0xFFFF</a:t>
            </a:r>
          </a:p>
        </p:txBody>
      </p:sp>
      <p:sp>
        <p:nvSpPr>
          <p:cNvPr id="23568" name="Rectangle 16">
            <a:extLst>
              <a:ext uri="{FF2B5EF4-FFF2-40B4-BE49-F238E27FC236}">
                <a16:creationId xmlns:a16="http://schemas.microsoft.com/office/drawing/2014/main" id="{3A73852C-77A5-EC44-ABC6-9D60D47D6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0453" y="2005808"/>
            <a:ext cx="839964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Limit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1B53A5A3-F2D2-4441-8084-B0F012666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0453" y="3097761"/>
            <a:ext cx="839964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Base</a:t>
            </a:r>
          </a:p>
        </p:txBody>
      </p:sp>
      <p:sp>
        <p:nvSpPr>
          <p:cNvPr id="23573" name="Line 21">
            <a:extLst>
              <a:ext uri="{FF2B5EF4-FFF2-40B4-BE49-F238E27FC236}">
                <a16:creationId xmlns:a16="http://schemas.microsoft.com/office/drawing/2014/main" id="{505551F5-AE66-E548-AA0E-9B0BF7E9E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551" y="3265754"/>
            <a:ext cx="12599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574" name="Line 22">
            <a:extLst>
              <a:ext uri="{FF2B5EF4-FFF2-40B4-BE49-F238E27FC236}">
                <a16:creationId xmlns:a16="http://schemas.microsoft.com/office/drawing/2014/main" id="{42C3CF25-954F-8842-8042-60052A11F5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2551" y="2173801"/>
            <a:ext cx="12599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3575" name="AutoShape 23">
            <a:extLst>
              <a:ext uri="{FF2B5EF4-FFF2-40B4-BE49-F238E27FC236}">
                <a16:creationId xmlns:a16="http://schemas.microsoft.com/office/drawing/2014/main" id="{690ACE59-5F43-8E48-BB78-95DD39A4CFDD}"/>
              </a:ext>
            </a:extLst>
          </p:cNvPr>
          <p:cNvCxnSpPr>
            <a:cxnSpLocks noChangeShapeType="1"/>
            <a:stCxn id="23569" idx="1"/>
            <a:endCxn id="23573" idx="1"/>
          </p:cNvCxnSpPr>
          <p:nvPr/>
        </p:nvCxnSpPr>
        <p:spPr bwMode="auto">
          <a:xfrm flipH="1">
            <a:off x="8022497" y="3265754"/>
            <a:ext cx="100795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7" name="AutoShape 25">
            <a:extLst>
              <a:ext uri="{FF2B5EF4-FFF2-40B4-BE49-F238E27FC236}">
                <a16:creationId xmlns:a16="http://schemas.microsoft.com/office/drawing/2014/main" id="{39A94B79-FEFF-534B-994A-24B764E0A36C}"/>
              </a:ext>
            </a:extLst>
          </p:cNvPr>
          <p:cNvSpPr>
            <a:spLocks/>
          </p:cNvSpPr>
          <p:nvPr/>
        </p:nvSpPr>
        <p:spPr bwMode="auto">
          <a:xfrm>
            <a:off x="8022497" y="2173801"/>
            <a:ext cx="335986" cy="1091953"/>
          </a:xfrm>
          <a:prstGeom prst="rightBrace">
            <a:avLst>
              <a:gd name="adj1" fmla="val 2708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7ABCA9BB-3DD1-4F4A-BB15-3950CD17635D}"/>
              </a:ext>
            </a:extLst>
          </p:cNvPr>
          <p:cNvCxnSpPr>
            <a:cxnSpLocks noChangeShapeType="1"/>
            <a:stCxn id="23577" idx="1"/>
            <a:endCxn id="23568" idx="1"/>
          </p:cNvCxnSpPr>
          <p:nvPr/>
        </p:nvCxnSpPr>
        <p:spPr bwMode="auto">
          <a:xfrm flipV="1">
            <a:off x="8374232" y="2173801"/>
            <a:ext cx="656221" cy="5459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79" name="Text Box 27">
            <a:extLst>
              <a:ext uri="{FF2B5EF4-FFF2-40B4-BE49-F238E27FC236}">
                <a16:creationId xmlns:a16="http://schemas.microsoft.com/office/drawing/2014/main" id="{38C28D18-4AB5-7147-AAC6-10466167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8016" y="1585826"/>
            <a:ext cx="923650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0x2000</a:t>
            </a:r>
          </a:p>
        </p:txBody>
      </p:sp>
      <p:sp>
        <p:nvSpPr>
          <p:cNvPr id="23580" name="Text Box 28">
            <a:extLst>
              <a:ext uri="{FF2B5EF4-FFF2-40B4-BE49-F238E27FC236}">
                <a16:creationId xmlns:a16="http://schemas.microsoft.com/office/drawing/2014/main" id="{30AA05A3-C5D3-7B4E-A090-1A194303C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3014" y="3433747"/>
            <a:ext cx="923650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0x9000</a:t>
            </a:r>
          </a:p>
        </p:txBody>
      </p:sp>
      <p:sp>
        <p:nvSpPr>
          <p:cNvPr id="23581" name="Text Box 29">
            <a:extLst>
              <a:ext uri="{FF2B5EF4-FFF2-40B4-BE49-F238E27FC236}">
                <a16:creationId xmlns:a16="http://schemas.microsoft.com/office/drawing/2014/main" id="{FB757B02-0609-C54B-AFEA-6FE0F4DC5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566" y="5533656"/>
            <a:ext cx="3166251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Logical address: 0x1204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address: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0x1204+0x9000 = 0xa204</a:t>
            </a:r>
          </a:p>
        </p:txBody>
      </p:sp>
    </p:spTree>
    <p:extLst>
      <p:ext uri="{BB962C8B-B14F-4D97-AF65-F5344CB8AC3E}">
        <p14:creationId xmlns:p14="http://schemas.microsoft.com/office/powerpoint/2010/main" val="2879803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90E363A-B0F3-CD4C-B8E2-9DC69F8493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and physical addresses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0D9E4BD-C385-A748-9E77-18A3D898E3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20329" y="914400"/>
            <a:ext cx="5252034" cy="6141298"/>
          </a:xfrm>
        </p:spPr>
        <p:txBody>
          <a:bodyPr/>
          <a:lstStyle/>
          <a:p>
            <a:r>
              <a:rPr lang="en-US" altLang="en-US" sz="2646" dirty="0"/>
              <a:t>Program uses </a:t>
            </a:r>
            <a:r>
              <a:rPr lang="en-US" altLang="en-US" sz="2646" i="1" dirty="0"/>
              <a:t>virtual addresses</a:t>
            </a:r>
            <a:endParaRPr lang="en-US" altLang="en-US" sz="2646" dirty="0"/>
          </a:p>
          <a:p>
            <a:pPr lvl="1"/>
            <a:r>
              <a:rPr lang="en-US" altLang="en-US" sz="2205" dirty="0"/>
              <a:t>Addresses local to the process</a:t>
            </a:r>
          </a:p>
          <a:p>
            <a:pPr lvl="1"/>
            <a:r>
              <a:rPr lang="en-US" altLang="en-US" sz="2205" dirty="0"/>
              <a:t>Hardware translates virtual address to </a:t>
            </a:r>
            <a:r>
              <a:rPr lang="en-US" altLang="en-US" sz="2205" i="1" dirty="0"/>
              <a:t>physical address</a:t>
            </a:r>
            <a:endParaRPr lang="en-US" altLang="en-US" sz="2205" dirty="0"/>
          </a:p>
          <a:p>
            <a:r>
              <a:rPr lang="en-US" altLang="en-US" sz="2646" dirty="0"/>
              <a:t>Translation done by the </a:t>
            </a:r>
            <a:r>
              <a:rPr lang="en-US" altLang="en-US" sz="2646" b="1" i="1" dirty="0"/>
              <a:t>M</a:t>
            </a:r>
            <a:r>
              <a:rPr lang="en-US" altLang="en-US" sz="2646" i="1" dirty="0"/>
              <a:t>emory </a:t>
            </a:r>
            <a:r>
              <a:rPr lang="en-US" altLang="en-US" sz="2646" b="1" i="1" dirty="0"/>
              <a:t>M</a:t>
            </a:r>
            <a:r>
              <a:rPr lang="en-US" altLang="en-US" sz="2646" i="1" dirty="0"/>
              <a:t>anagement </a:t>
            </a:r>
            <a:r>
              <a:rPr lang="en-US" altLang="en-US" sz="2646" b="1" i="1" dirty="0"/>
              <a:t>U</a:t>
            </a:r>
            <a:r>
              <a:rPr lang="en-US" altLang="en-US" sz="2646" i="1" dirty="0"/>
              <a:t>nit</a:t>
            </a:r>
            <a:endParaRPr lang="en-US" altLang="en-US" sz="2646" dirty="0"/>
          </a:p>
          <a:p>
            <a:pPr lvl="1"/>
            <a:r>
              <a:rPr lang="en-US" altLang="en-US" sz="2205" dirty="0"/>
              <a:t>Usually on the same chip as the CPU</a:t>
            </a:r>
          </a:p>
          <a:p>
            <a:pPr lvl="1"/>
            <a:r>
              <a:rPr lang="en-US" altLang="en-US" sz="2205" dirty="0"/>
              <a:t>Only physical addresses leave the CPU/MMU chip</a:t>
            </a:r>
          </a:p>
          <a:p>
            <a:r>
              <a:rPr lang="en-US" altLang="en-US" sz="2646" dirty="0"/>
              <a:t>Physical memory indexed by physical addresses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59F36B5-0414-1049-84AF-F91B1D1EE8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6E34D3E4-9386-CF49-8C1D-1B4AC2FEF3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89F65DB-BFE2-FC41-8E6C-560CE5C088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4846" name="Rectangle 30">
            <a:extLst>
              <a:ext uri="{FF2B5EF4-FFF2-40B4-BE49-F238E27FC236}">
                <a16:creationId xmlns:a16="http://schemas.microsoft.com/office/drawing/2014/main" id="{F5517B41-0816-324B-B5DC-C85C0CE13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355" y="5039783"/>
            <a:ext cx="335986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42" name="Rectangle 26">
            <a:extLst>
              <a:ext uri="{FF2B5EF4-FFF2-40B4-BE49-F238E27FC236}">
                <a16:creationId xmlns:a16="http://schemas.microsoft.com/office/drawing/2014/main" id="{409ACC67-2EA0-8448-B4C5-1B89DE2AF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442" y="2519891"/>
            <a:ext cx="335986" cy="25198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838" name="AutoShape 22">
            <a:extLst>
              <a:ext uri="{FF2B5EF4-FFF2-40B4-BE49-F238E27FC236}">
                <a16:creationId xmlns:a16="http://schemas.microsoft.com/office/drawing/2014/main" id="{E0D558ED-F238-B04D-9211-3FC8C46B1DB6}"/>
              </a:ext>
            </a:extLst>
          </p:cNvPr>
          <p:cNvCxnSpPr>
            <a:cxnSpLocks noChangeShapeType="1"/>
            <a:stCxn id="34837" idx="1"/>
            <a:endCxn id="34829" idx="1"/>
          </p:cNvCxnSpPr>
          <p:nvPr/>
        </p:nvCxnSpPr>
        <p:spPr bwMode="auto">
          <a:xfrm rot="16200000">
            <a:off x="1659457" y="5858748"/>
            <a:ext cx="125995" cy="1091953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3" name="AutoShape 17">
            <a:extLst>
              <a:ext uri="{FF2B5EF4-FFF2-40B4-BE49-F238E27FC236}">
                <a16:creationId xmlns:a16="http://schemas.microsoft.com/office/drawing/2014/main" id="{7A7B9479-1E53-DD46-81E8-E2C294FC7B45}"/>
              </a:ext>
            </a:extLst>
          </p:cNvPr>
          <p:cNvCxnSpPr>
            <a:cxnSpLocks noChangeShapeType="1"/>
            <a:stCxn id="34821" idx="3"/>
            <a:endCxn id="34827" idx="3"/>
          </p:cNvCxnSpPr>
          <p:nvPr/>
        </p:nvCxnSpPr>
        <p:spPr bwMode="auto">
          <a:xfrm flipH="1">
            <a:off x="3780366" y="2519891"/>
            <a:ext cx="83996" cy="1931917"/>
          </a:xfrm>
          <a:prstGeom prst="bentConnector3">
            <a:avLst>
              <a:gd name="adj1" fmla="val -3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4" name="AutoShape 18">
            <a:extLst>
              <a:ext uri="{FF2B5EF4-FFF2-40B4-BE49-F238E27FC236}">
                <a16:creationId xmlns:a16="http://schemas.microsoft.com/office/drawing/2014/main" id="{BAD76BB1-E7EE-4C43-BA78-259D9D35C25F}"/>
              </a:ext>
            </a:extLst>
          </p:cNvPr>
          <p:cNvCxnSpPr>
            <a:cxnSpLocks noChangeShapeType="1"/>
            <a:stCxn id="34821" idx="3"/>
            <a:endCxn id="34829" idx="3"/>
          </p:cNvCxnSpPr>
          <p:nvPr/>
        </p:nvCxnSpPr>
        <p:spPr bwMode="auto">
          <a:xfrm flipH="1">
            <a:off x="3780366" y="2519891"/>
            <a:ext cx="83996" cy="3821836"/>
          </a:xfrm>
          <a:prstGeom prst="bentConnector3">
            <a:avLst>
              <a:gd name="adj1" fmla="val -3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2" name="AutoShape 16">
            <a:extLst>
              <a:ext uri="{FF2B5EF4-FFF2-40B4-BE49-F238E27FC236}">
                <a16:creationId xmlns:a16="http://schemas.microsoft.com/office/drawing/2014/main" id="{3DCC409C-6B52-A14C-8152-475F1CD6FDF9}"/>
              </a:ext>
            </a:extLst>
          </p:cNvPr>
          <p:cNvCxnSpPr>
            <a:cxnSpLocks noChangeShapeType="1"/>
            <a:stCxn id="34831" idx="1"/>
            <a:endCxn id="34829" idx="1"/>
          </p:cNvCxnSpPr>
          <p:nvPr/>
        </p:nvCxnSpPr>
        <p:spPr bwMode="auto">
          <a:xfrm rot="16200000">
            <a:off x="1995443" y="6194733"/>
            <a:ext cx="125995" cy="419982"/>
          </a:xfrm>
          <a:prstGeom prst="bentConnector2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21" name="Rectangle 5">
            <a:extLst>
              <a:ext uri="{FF2B5EF4-FFF2-40B4-BE49-F238E27FC236}">
                <a16:creationId xmlns:a16="http://schemas.microsoft.com/office/drawing/2014/main" id="{C30346F6-036B-C143-8338-5478C59CA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1931917"/>
            <a:ext cx="3191863" cy="1175949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CPU chip</a:t>
            </a:r>
          </a:p>
        </p:txBody>
      </p:sp>
      <p:cxnSp>
        <p:nvCxnSpPr>
          <p:cNvPr id="34826" name="AutoShape 10">
            <a:extLst>
              <a:ext uri="{FF2B5EF4-FFF2-40B4-BE49-F238E27FC236}">
                <a16:creationId xmlns:a16="http://schemas.microsoft.com/office/drawing/2014/main" id="{10BDDD64-67E2-F34B-ACEE-68C03D7C0754}"/>
              </a:ext>
            </a:extLst>
          </p:cNvPr>
          <p:cNvCxnSpPr>
            <a:cxnSpLocks noChangeShapeType="1"/>
            <a:stCxn id="34822" idx="3"/>
            <a:endCxn id="34824" idx="1"/>
          </p:cNvCxnSpPr>
          <p:nvPr/>
        </p:nvCxnSpPr>
        <p:spPr bwMode="auto">
          <a:xfrm>
            <a:off x="1680457" y="2729882"/>
            <a:ext cx="92396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22" name="Rectangle 6">
            <a:extLst>
              <a:ext uri="{FF2B5EF4-FFF2-40B4-BE49-F238E27FC236}">
                <a16:creationId xmlns:a16="http://schemas.microsoft.com/office/drawing/2014/main" id="{1F0C53D9-D21C-B34D-9215-F06FBF909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2435895"/>
            <a:ext cx="839964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4827" name="Rectangle 11">
            <a:extLst>
              <a:ext uri="{FF2B5EF4-FFF2-40B4-BE49-F238E27FC236}">
                <a16:creationId xmlns:a16="http://schemas.microsoft.com/office/drawing/2014/main" id="{91BEEF81-EC8C-F64B-B3DF-FE08E4D64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4115823"/>
            <a:ext cx="1511935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4B94330B-0329-844B-8251-07BD5A1A9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5879747"/>
            <a:ext cx="1511935" cy="92396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Disk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34831" name="AutoShape 15">
            <a:extLst>
              <a:ext uri="{FF2B5EF4-FFF2-40B4-BE49-F238E27FC236}">
                <a16:creationId xmlns:a16="http://schemas.microsoft.com/office/drawing/2014/main" id="{4FA47A28-C2A1-0942-9D35-970A12DEA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460" y="6467722"/>
            <a:ext cx="503978" cy="503978"/>
          </a:xfrm>
          <a:prstGeom prst="can">
            <a:avLst>
              <a:gd name="adj" fmla="val 25000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836" name="AutoShape 20">
            <a:extLst>
              <a:ext uri="{FF2B5EF4-FFF2-40B4-BE49-F238E27FC236}">
                <a16:creationId xmlns:a16="http://schemas.microsoft.com/office/drawing/2014/main" id="{5A2EF2DF-3D8A-5B4F-B299-C57B6E1989F5}"/>
              </a:ext>
            </a:extLst>
          </p:cNvPr>
          <p:cNvCxnSpPr>
            <a:cxnSpLocks noChangeShapeType="1"/>
            <a:stCxn id="34824" idx="3"/>
            <a:endCxn id="34821" idx="3"/>
          </p:cNvCxnSpPr>
          <p:nvPr/>
        </p:nvCxnSpPr>
        <p:spPr bwMode="auto">
          <a:xfrm flipV="1">
            <a:off x="3444381" y="2519891"/>
            <a:ext cx="419982" cy="209991"/>
          </a:xfrm>
          <a:prstGeom prst="straightConnector1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24" name="Rectangle 8">
            <a:extLst>
              <a:ext uri="{FF2B5EF4-FFF2-40B4-BE49-F238E27FC236}">
                <a16:creationId xmlns:a16="http://schemas.microsoft.com/office/drawing/2014/main" id="{942E6BBA-CDCF-1C43-A329-F94A86D59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417" y="2435895"/>
            <a:ext cx="839964" cy="58797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MMU</a:t>
            </a:r>
          </a:p>
        </p:txBody>
      </p:sp>
      <p:sp>
        <p:nvSpPr>
          <p:cNvPr id="34837" name="AutoShape 21">
            <a:extLst>
              <a:ext uri="{FF2B5EF4-FFF2-40B4-BE49-F238E27FC236}">
                <a16:creationId xmlns:a16="http://schemas.microsoft.com/office/drawing/2014/main" id="{FA5A99A9-7FD4-1E41-B494-EBEECCCAA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489" y="6467722"/>
            <a:ext cx="503978" cy="503978"/>
          </a:xfrm>
          <a:prstGeom prst="can">
            <a:avLst>
              <a:gd name="adj" fmla="val 25000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39" name="Text Box 23">
            <a:extLst>
              <a:ext uri="{FF2B5EF4-FFF2-40B4-BE49-F238E27FC236}">
                <a16:creationId xmlns:a16="http://schemas.microsoft.com/office/drawing/2014/main" id="{E3857D75-EDA8-9C4A-BBBE-673F48DE7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51" y="3359855"/>
            <a:ext cx="2199640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Virtual addresses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from CPU to MMU</a:t>
            </a:r>
          </a:p>
        </p:txBody>
      </p:sp>
      <p:cxnSp>
        <p:nvCxnSpPr>
          <p:cNvPr id="34843" name="AutoShape 27">
            <a:extLst>
              <a:ext uri="{FF2B5EF4-FFF2-40B4-BE49-F238E27FC236}">
                <a16:creationId xmlns:a16="http://schemas.microsoft.com/office/drawing/2014/main" id="{3CBB7E1A-FE61-4D4F-89FC-8887CFF4B050}"/>
              </a:ext>
            </a:extLst>
          </p:cNvPr>
          <p:cNvCxnSpPr>
            <a:cxnSpLocks noChangeShapeType="1"/>
            <a:stCxn id="34839" idx="0"/>
            <a:endCxn id="34842" idx="2"/>
          </p:cNvCxnSpPr>
          <p:nvPr/>
        </p:nvCxnSpPr>
        <p:spPr bwMode="auto">
          <a:xfrm rot="5400000" flipH="1" flipV="1">
            <a:off x="1480966" y="2656386"/>
            <a:ext cx="587975" cy="818964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44" name="Text Box 28">
            <a:extLst>
              <a:ext uri="{FF2B5EF4-FFF2-40B4-BE49-F238E27FC236}">
                <a16:creationId xmlns:a16="http://schemas.microsoft.com/office/drawing/2014/main" id="{E244451C-5738-B645-A27E-DC22223DD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61" y="5291772"/>
            <a:ext cx="2089033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 addresses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on bus, in memory</a:t>
            </a:r>
          </a:p>
        </p:txBody>
      </p:sp>
      <p:cxnSp>
        <p:nvCxnSpPr>
          <p:cNvPr id="34845" name="AutoShape 29">
            <a:extLst>
              <a:ext uri="{FF2B5EF4-FFF2-40B4-BE49-F238E27FC236}">
                <a16:creationId xmlns:a16="http://schemas.microsoft.com/office/drawing/2014/main" id="{777842C0-A84D-8648-81CA-3451F689B6A7}"/>
              </a:ext>
            </a:extLst>
          </p:cNvPr>
          <p:cNvCxnSpPr>
            <a:cxnSpLocks noChangeShapeType="1"/>
            <a:stCxn id="34844" idx="0"/>
            <a:endCxn id="34827" idx="2"/>
          </p:cNvCxnSpPr>
          <p:nvPr/>
        </p:nvCxnSpPr>
        <p:spPr bwMode="auto">
          <a:xfrm rot="5400000" flipH="1" flipV="1">
            <a:off x="1867699" y="4135073"/>
            <a:ext cx="503978" cy="180942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47" name="AutoShape 31">
            <a:extLst>
              <a:ext uri="{FF2B5EF4-FFF2-40B4-BE49-F238E27FC236}">
                <a16:creationId xmlns:a16="http://schemas.microsoft.com/office/drawing/2014/main" id="{E522C68E-96E6-6340-A4C4-499DF35CC449}"/>
              </a:ext>
            </a:extLst>
          </p:cNvPr>
          <p:cNvCxnSpPr>
            <a:cxnSpLocks noChangeShapeType="1"/>
            <a:stCxn id="34844" idx="3"/>
            <a:endCxn id="34846" idx="1"/>
          </p:cNvCxnSpPr>
          <p:nvPr/>
        </p:nvCxnSpPr>
        <p:spPr bwMode="auto">
          <a:xfrm flipV="1">
            <a:off x="2259494" y="5207776"/>
            <a:ext cx="1772861" cy="43550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1436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8ECF-EB4C-4F69-B468-5837E0F2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0DD8A-ABDD-4C0F-BBAC-994A2C03D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5A989-ACB0-4826-B4E2-6D0E147FF3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51BC6-777B-4E95-8969-ED230418E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4E4AC-2DBA-49C8-B067-F866D9ED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127" y="1195579"/>
            <a:ext cx="5446409" cy="54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09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112A8D4-1658-40CE-AA71-89F4B1ED4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b="0"/>
              <a:t>Priorities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2CBAA7AF-2C27-461D-A7D3-183D7DE49A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6000"/>
              </a:lnSpc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Implemented by having multiple ready queues to represent each level of priority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Scheduler selects the process of a higher priority over one of lower priority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Lower-priority may suffer starvation</a:t>
            </a:r>
          </a:p>
          <a:p>
            <a:pPr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b="0"/>
              <a:t>To alleviate starvation allow dynamic priorities</a:t>
            </a:r>
          </a:p>
          <a:p>
            <a:pPr lvl="1"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/>
              <a:t>The priority of a process  changes based on its age or execution history </a:t>
            </a:r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  <a:p>
            <a:pPr>
              <a:buNone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endParaRPr lang="en-GB" altLang="en-US" b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585B2-A921-40F0-932E-AC3F74E709B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56DCF-BD99-41AE-8A45-79565A5E5E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002574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FD0EA1C2-BB7A-E049-B841-8413048331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memory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10CE387-5024-164F-A929-D5E4FF7494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Basic idea: allow the OS to hand out more memory than exists on the system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Keep recently used stuff in physical memory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Move less recently used stuff to disk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Keep all of this hidden from processes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Processes still see an address space from 0 – max address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Movement of information to and from disk handled by the OS without process help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Virtual memory (VM) especially helpful in </a:t>
            </a:r>
            <a:r>
              <a:rPr lang="en-US" altLang="en-US" dirty="0" err="1"/>
              <a:t>multiprogrammed</a:t>
            </a:r>
            <a:r>
              <a:rPr lang="en-US" altLang="en-US" dirty="0"/>
              <a:t>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CPU schedules process B while process A waits for its memory to be retrieved from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65CE1-D918-6C4F-A4B9-6DB54CA23E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8741D-0633-064C-8A82-1E6964649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663171-9272-6C49-B29E-0CAE1DD8820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80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46B3423-A3E0-0C4B-96F3-9404175B2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Paging and page tables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13463CE-198E-A14F-8EA8-AE74CF1792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4956721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Virtual addresses mapped to physical addresses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Unit of mapping is called a </a:t>
            </a:r>
            <a:r>
              <a:rPr lang="en-US" altLang="en-US" sz="1984" i="1"/>
              <a:t>page</a:t>
            </a:r>
            <a:endParaRPr lang="en-US" altLang="en-US" sz="1984"/>
          </a:p>
          <a:p>
            <a:pPr lvl="1">
              <a:lnSpc>
                <a:spcPct val="90000"/>
              </a:lnSpc>
            </a:pPr>
            <a:r>
              <a:rPr lang="en-US" altLang="en-US" sz="1984"/>
              <a:t>All addresses in the same virtual page are in the same physical page</a:t>
            </a:r>
          </a:p>
          <a:p>
            <a:pPr lvl="1">
              <a:lnSpc>
                <a:spcPct val="90000"/>
              </a:lnSpc>
            </a:pPr>
            <a:r>
              <a:rPr lang="en-US" altLang="en-US" sz="1984" i="1"/>
              <a:t>Page table entry</a:t>
            </a:r>
            <a:r>
              <a:rPr lang="en-US" altLang="en-US" sz="1984"/>
              <a:t> (PTE) contains translation for a single page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Table translates virtual page number to physical page number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Not all virtual memory has a physical page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Not every physical page need be used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Example: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64 KB virtual memory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32 KB physical memory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C2AFBFD7-2F9A-4D4B-A478-5E703FDDE2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57FB894D-9D27-A247-B1A6-4AE514868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731CC7A-C67F-F741-8D7D-AF9432431D0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6935" name="Rectangle 71">
            <a:extLst>
              <a:ext uri="{FF2B5EF4-FFF2-40B4-BE49-F238E27FC236}">
                <a16:creationId xmlns:a16="http://schemas.microsoft.com/office/drawing/2014/main" id="{D1CDADA6-4C33-4346-81F3-EBDBDD349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5543761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0–4K</a:t>
            </a:r>
          </a:p>
        </p:txBody>
      </p:sp>
      <p:sp>
        <p:nvSpPr>
          <p:cNvPr id="36937" name="Rectangle 73">
            <a:extLst>
              <a:ext uri="{FF2B5EF4-FFF2-40B4-BE49-F238E27FC236}">
                <a16:creationId xmlns:a16="http://schemas.microsoft.com/office/drawing/2014/main" id="{135E3864-6D68-5741-98F7-DCB301197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5291772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4–8K</a:t>
            </a:r>
          </a:p>
        </p:txBody>
      </p:sp>
      <p:sp>
        <p:nvSpPr>
          <p:cNvPr id="36939" name="Rectangle 75">
            <a:extLst>
              <a:ext uri="{FF2B5EF4-FFF2-40B4-BE49-F238E27FC236}">
                <a16:creationId xmlns:a16="http://schemas.microsoft.com/office/drawing/2014/main" id="{F8A00DBC-B28F-1D45-B954-0F1A0724D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5039783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8–12K</a:t>
            </a:r>
          </a:p>
        </p:txBody>
      </p:sp>
      <p:sp>
        <p:nvSpPr>
          <p:cNvPr id="36941" name="Rectangle 77">
            <a:extLst>
              <a:ext uri="{FF2B5EF4-FFF2-40B4-BE49-F238E27FC236}">
                <a16:creationId xmlns:a16="http://schemas.microsoft.com/office/drawing/2014/main" id="{BD99197C-A47E-9347-80AF-B713B7E33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787794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12–16K</a:t>
            </a:r>
          </a:p>
        </p:txBody>
      </p:sp>
      <p:sp>
        <p:nvSpPr>
          <p:cNvPr id="36943" name="Rectangle 79">
            <a:extLst>
              <a:ext uri="{FF2B5EF4-FFF2-40B4-BE49-F238E27FC236}">
                <a16:creationId xmlns:a16="http://schemas.microsoft.com/office/drawing/2014/main" id="{B76CCF5B-5F2F-2D4C-AB91-B64F2A04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535805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16–20K</a:t>
            </a:r>
          </a:p>
        </p:txBody>
      </p:sp>
      <p:sp>
        <p:nvSpPr>
          <p:cNvPr id="36945" name="Rectangle 81">
            <a:extLst>
              <a:ext uri="{FF2B5EF4-FFF2-40B4-BE49-F238E27FC236}">
                <a16:creationId xmlns:a16="http://schemas.microsoft.com/office/drawing/2014/main" id="{F0A3396E-7F37-DB4D-9E72-3E50C69E9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283815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20–24K</a:t>
            </a:r>
          </a:p>
        </p:txBody>
      </p:sp>
      <p:sp>
        <p:nvSpPr>
          <p:cNvPr id="36947" name="Rectangle 83">
            <a:extLst>
              <a:ext uri="{FF2B5EF4-FFF2-40B4-BE49-F238E27FC236}">
                <a16:creationId xmlns:a16="http://schemas.microsoft.com/office/drawing/2014/main" id="{A37B93C0-0E8C-2641-AEA4-14F3A9092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24–28K</a:t>
            </a:r>
          </a:p>
        </p:txBody>
      </p:sp>
      <p:sp>
        <p:nvSpPr>
          <p:cNvPr id="36949" name="Rectangle 85">
            <a:extLst>
              <a:ext uri="{FF2B5EF4-FFF2-40B4-BE49-F238E27FC236}">
                <a16:creationId xmlns:a16="http://schemas.microsoft.com/office/drawing/2014/main" id="{41DC5F98-510F-3147-8DB8-97C77876B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3779837"/>
            <a:ext cx="755968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28–32K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99622EF7-640E-234B-A15F-F820A7079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543761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BB780295-7A64-D447-99CA-EB5BDD3AC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543761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0–4K</a:t>
            </a:r>
          </a:p>
        </p:txBody>
      </p:sp>
      <p:sp>
        <p:nvSpPr>
          <p:cNvPr id="36903" name="Rectangle 39">
            <a:extLst>
              <a:ext uri="{FF2B5EF4-FFF2-40B4-BE49-F238E27FC236}">
                <a16:creationId xmlns:a16="http://schemas.microsoft.com/office/drawing/2014/main" id="{37A1E2C6-C70A-8A42-9E65-7487B05B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291772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6904" name="Rectangle 40">
            <a:extLst>
              <a:ext uri="{FF2B5EF4-FFF2-40B4-BE49-F238E27FC236}">
                <a16:creationId xmlns:a16="http://schemas.microsoft.com/office/drawing/2014/main" id="{20DB14F0-4D0B-2741-A221-5E41EFED0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291772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4–8K</a:t>
            </a:r>
          </a:p>
        </p:txBody>
      </p:sp>
      <p:sp>
        <p:nvSpPr>
          <p:cNvPr id="36906" name="Rectangle 42">
            <a:extLst>
              <a:ext uri="{FF2B5EF4-FFF2-40B4-BE49-F238E27FC236}">
                <a16:creationId xmlns:a16="http://schemas.microsoft.com/office/drawing/2014/main" id="{02A51151-25C6-7342-A9FD-6090640E3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5039783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8–12K</a:t>
            </a:r>
          </a:p>
        </p:txBody>
      </p:sp>
      <p:sp>
        <p:nvSpPr>
          <p:cNvPr id="36908" name="Rectangle 44">
            <a:extLst>
              <a:ext uri="{FF2B5EF4-FFF2-40B4-BE49-F238E27FC236}">
                <a16:creationId xmlns:a16="http://schemas.microsoft.com/office/drawing/2014/main" id="{C088E173-05F2-8E41-B408-30C94E181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787794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12–16K</a:t>
            </a:r>
          </a:p>
        </p:txBody>
      </p:sp>
      <p:sp>
        <p:nvSpPr>
          <p:cNvPr id="36909" name="Rectangle 45">
            <a:extLst>
              <a:ext uri="{FF2B5EF4-FFF2-40B4-BE49-F238E27FC236}">
                <a16:creationId xmlns:a16="http://schemas.microsoft.com/office/drawing/2014/main" id="{6CAC772A-ADBD-6746-8201-78AA322DF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535805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6910" name="Rectangle 46">
            <a:extLst>
              <a:ext uri="{FF2B5EF4-FFF2-40B4-BE49-F238E27FC236}">
                <a16:creationId xmlns:a16="http://schemas.microsoft.com/office/drawing/2014/main" id="{B39210C9-9379-444D-90AF-AACCA37E6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535805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16–20K</a:t>
            </a:r>
          </a:p>
        </p:txBody>
      </p:sp>
      <p:sp>
        <p:nvSpPr>
          <p:cNvPr id="36912" name="Rectangle 48">
            <a:extLst>
              <a:ext uri="{FF2B5EF4-FFF2-40B4-BE49-F238E27FC236}">
                <a16:creationId xmlns:a16="http://schemas.microsoft.com/office/drawing/2014/main" id="{095B3721-E4E8-8140-9477-576390D76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283815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20–24K</a:t>
            </a:r>
          </a:p>
        </p:txBody>
      </p:sp>
      <p:sp>
        <p:nvSpPr>
          <p:cNvPr id="36914" name="Rectangle 50">
            <a:extLst>
              <a:ext uri="{FF2B5EF4-FFF2-40B4-BE49-F238E27FC236}">
                <a16:creationId xmlns:a16="http://schemas.microsoft.com/office/drawing/2014/main" id="{8D7DB1D4-44B1-FA47-B652-F7EA5239D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031826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24–28K</a:t>
            </a:r>
          </a:p>
        </p:txBody>
      </p:sp>
      <p:sp>
        <p:nvSpPr>
          <p:cNvPr id="36915" name="Rectangle 51">
            <a:extLst>
              <a:ext uri="{FF2B5EF4-FFF2-40B4-BE49-F238E27FC236}">
                <a16:creationId xmlns:a16="http://schemas.microsoft.com/office/drawing/2014/main" id="{0565F2C8-92CC-9547-A495-41910C658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779837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916" name="Rectangle 52">
            <a:extLst>
              <a:ext uri="{FF2B5EF4-FFF2-40B4-BE49-F238E27FC236}">
                <a16:creationId xmlns:a16="http://schemas.microsoft.com/office/drawing/2014/main" id="{F8711517-BB6D-DD49-87DB-343EE0241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779837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28–32K</a:t>
            </a:r>
          </a:p>
        </p:txBody>
      </p:sp>
      <p:sp>
        <p:nvSpPr>
          <p:cNvPr id="36918" name="Rectangle 54">
            <a:extLst>
              <a:ext uri="{FF2B5EF4-FFF2-40B4-BE49-F238E27FC236}">
                <a16:creationId xmlns:a16="http://schemas.microsoft.com/office/drawing/2014/main" id="{359CDA5A-35F1-964A-82B5-F6238D14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527848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32–36K</a:t>
            </a:r>
          </a:p>
        </p:txBody>
      </p:sp>
      <p:sp>
        <p:nvSpPr>
          <p:cNvPr id="36920" name="Rectangle 56">
            <a:extLst>
              <a:ext uri="{FF2B5EF4-FFF2-40B4-BE49-F238E27FC236}">
                <a16:creationId xmlns:a16="http://schemas.microsoft.com/office/drawing/2014/main" id="{F4AF30C1-ABC4-A947-86A6-D04C257F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275859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36–40K</a:t>
            </a:r>
          </a:p>
        </p:txBody>
      </p:sp>
      <p:sp>
        <p:nvSpPr>
          <p:cNvPr id="36921" name="Rectangle 57">
            <a:extLst>
              <a:ext uri="{FF2B5EF4-FFF2-40B4-BE49-F238E27FC236}">
                <a16:creationId xmlns:a16="http://schemas.microsoft.com/office/drawing/2014/main" id="{47BB68E7-84DF-7549-90D9-AB420AE2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023870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6922" name="Rectangle 58">
            <a:extLst>
              <a:ext uri="{FF2B5EF4-FFF2-40B4-BE49-F238E27FC236}">
                <a16:creationId xmlns:a16="http://schemas.microsoft.com/office/drawing/2014/main" id="{9822931E-50EF-6849-97C6-C5C7125FA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3023870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40–44K</a:t>
            </a:r>
          </a:p>
        </p:txBody>
      </p:sp>
      <p:sp>
        <p:nvSpPr>
          <p:cNvPr id="36923" name="Rectangle 59">
            <a:extLst>
              <a:ext uri="{FF2B5EF4-FFF2-40B4-BE49-F238E27FC236}">
                <a16:creationId xmlns:a16="http://schemas.microsoft.com/office/drawing/2014/main" id="{5E170211-447F-B644-8C21-64D264E2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771880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6924" name="Rectangle 60">
            <a:extLst>
              <a:ext uri="{FF2B5EF4-FFF2-40B4-BE49-F238E27FC236}">
                <a16:creationId xmlns:a16="http://schemas.microsoft.com/office/drawing/2014/main" id="{98046F13-2E8F-DB43-B7FF-28B2E0295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771880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44–48K</a:t>
            </a:r>
          </a:p>
        </p:txBody>
      </p:sp>
      <p:sp>
        <p:nvSpPr>
          <p:cNvPr id="36925" name="Rectangle 61">
            <a:extLst>
              <a:ext uri="{FF2B5EF4-FFF2-40B4-BE49-F238E27FC236}">
                <a16:creationId xmlns:a16="http://schemas.microsoft.com/office/drawing/2014/main" id="{886AFBF2-E096-1B49-9337-E817F625A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519891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6926" name="Rectangle 62">
            <a:extLst>
              <a:ext uri="{FF2B5EF4-FFF2-40B4-BE49-F238E27FC236}">
                <a16:creationId xmlns:a16="http://schemas.microsoft.com/office/drawing/2014/main" id="{B57D10C7-77EF-AD4A-BED5-BFDEE6B53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519891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48–52K</a:t>
            </a:r>
          </a:p>
        </p:txBody>
      </p:sp>
      <p:sp>
        <p:nvSpPr>
          <p:cNvPr id="36927" name="Rectangle 63">
            <a:extLst>
              <a:ext uri="{FF2B5EF4-FFF2-40B4-BE49-F238E27FC236}">
                <a16:creationId xmlns:a16="http://schemas.microsoft.com/office/drawing/2014/main" id="{85870EE5-8736-E249-81C4-DBC40D86D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267902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28" name="Rectangle 64">
            <a:extLst>
              <a:ext uri="{FF2B5EF4-FFF2-40B4-BE49-F238E27FC236}">
                <a16:creationId xmlns:a16="http://schemas.microsoft.com/office/drawing/2014/main" id="{4BDBDBBC-4AC6-484F-A299-AAE2F9F13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267902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52–56K</a:t>
            </a:r>
          </a:p>
        </p:txBody>
      </p:sp>
      <p:sp>
        <p:nvSpPr>
          <p:cNvPr id="36930" name="Rectangle 66">
            <a:extLst>
              <a:ext uri="{FF2B5EF4-FFF2-40B4-BE49-F238E27FC236}">
                <a16:creationId xmlns:a16="http://schemas.microsoft.com/office/drawing/2014/main" id="{84A4F270-5611-724D-BE4A-724B53332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2015913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56–60K</a:t>
            </a:r>
          </a:p>
        </p:txBody>
      </p:sp>
      <p:sp>
        <p:nvSpPr>
          <p:cNvPr id="36931" name="Rectangle 67">
            <a:extLst>
              <a:ext uri="{FF2B5EF4-FFF2-40B4-BE49-F238E27FC236}">
                <a16:creationId xmlns:a16="http://schemas.microsoft.com/office/drawing/2014/main" id="{0B798660-F323-A749-8363-0AF40638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1763924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32" name="Rectangle 68">
            <a:extLst>
              <a:ext uri="{FF2B5EF4-FFF2-40B4-BE49-F238E27FC236}">
                <a16:creationId xmlns:a16="http://schemas.microsoft.com/office/drawing/2014/main" id="{BDE45858-0953-E144-BB1F-EA6507DB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1763924"/>
            <a:ext cx="1007957" cy="2519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60–64K</a:t>
            </a:r>
          </a:p>
        </p:txBody>
      </p:sp>
      <p:sp>
        <p:nvSpPr>
          <p:cNvPr id="36933" name="Text Box 69">
            <a:extLst>
              <a:ext uri="{FF2B5EF4-FFF2-40B4-BE49-F238E27FC236}">
                <a16:creationId xmlns:a16="http://schemas.microsoft.com/office/drawing/2014/main" id="{378E4EAB-B347-F64D-81D6-C4EADFC54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555" y="5795750"/>
            <a:ext cx="1032655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Virtual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address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36934" name="Rectangle 70">
            <a:extLst>
              <a:ext uri="{FF2B5EF4-FFF2-40B4-BE49-F238E27FC236}">
                <a16:creationId xmlns:a16="http://schemas.microsoft.com/office/drawing/2014/main" id="{83B69FE5-B2C9-2548-8952-FD2F106A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5543761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36" name="Rectangle 72">
            <a:extLst>
              <a:ext uri="{FF2B5EF4-FFF2-40B4-BE49-F238E27FC236}">
                <a16:creationId xmlns:a16="http://schemas.microsoft.com/office/drawing/2014/main" id="{CF131E66-2898-A64D-B907-1940534E2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5291772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38" name="Rectangle 74">
            <a:extLst>
              <a:ext uri="{FF2B5EF4-FFF2-40B4-BE49-F238E27FC236}">
                <a16:creationId xmlns:a16="http://schemas.microsoft.com/office/drawing/2014/main" id="{AED6AD94-DD07-D54B-9D9D-36444EF54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5039783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0" name="Rectangle 76">
            <a:extLst>
              <a:ext uri="{FF2B5EF4-FFF2-40B4-BE49-F238E27FC236}">
                <a16:creationId xmlns:a16="http://schemas.microsoft.com/office/drawing/2014/main" id="{928EF0D4-BA7B-3E44-8E2E-77B9DA8A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787794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2" name="Rectangle 78">
            <a:extLst>
              <a:ext uri="{FF2B5EF4-FFF2-40B4-BE49-F238E27FC236}">
                <a16:creationId xmlns:a16="http://schemas.microsoft.com/office/drawing/2014/main" id="{002CB01A-0129-E546-BDE9-029573B11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535805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4" name="Rectangle 80">
            <a:extLst>
              <a:ext uri="{FF2B5EF4-FFF2-40B4-BE49-F238E27FC236}">
                <a16:creationId xmlns:a16="http://schemas.microsoft.com/office/drawing/2014/main" id="{24023D1E-444C-DC48-ADBE-2AF947126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283815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6" name="Rectangle 82">
            <a:extLst>
              <a:ext uri="{FF2B5EF4-FFF2-40B4-BE49-F238E27FC236}">
                <a16:creationId xmlns:a16="http://schemas.microsoft.com/office/drawing/2014/main" id="{1A8E56DF-C8D4-6644-B2B1-36F8EFA28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031826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48" name="Rectangle 84">
            <a:extLst>
              <a:ext uri="{FF2B5EF4-FFF2-40B4-BE49-F238E27FC236}">
                <a16:creationId xmlns:a16="http://schemas.microsoft.com/office/drawing/2014/main" id="{4713D067-EA9D-6849-850E-5D43ED76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3779837"/>
            <a:ext cx="503978" cy="251989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950" name="Text Box 86">
            <a:extLst>
              <a:ext uri="{FF2B5EF4-FFF2-40B4-BE49-F238E27FC236}">
                <a16:creationId xmlns:a16="http://schemas.microsoft.com/office/drawing/2014/main" id="{9A86C62B-DCFF-3842-9B93-56785D09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0193" y="5795750"/>
            <a:ext cx="114165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Physical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memory</a:t>
            </a:r>
          </a:p>
        </p:txBody>
      </p:sp>
      <p:cxnSp>
        <p:nvCxnSpPr>
          <p:cNvPr id="36964" name="AutoShape 100">
            <a:extLst>
              <a:ext uri="{FF2B5EF4-FFF2-40B4-BE49-F238E27FC236}">
                <a16:creationId xmlns:a16="http://schemas.microsoft.com/office/drawing/2014/main" id="{4F27D31B-F5D5-1B4B-A361-D12491AFB4A7}"/>
              </a:ext>
            </a:extLst>
          </p:cNvPr>
          <p:cNvCxnSpPr>
            <a:cxnSpLocks noChangeShapeType="1"/>
            <a:stCxn id="36909" idx="3"/>
            <a:endCxn id="36934" idx="1"/>
          </p:cNvCxnSpPr>
          <p:nvPr/>
        </p:nvCxnSpPr>
        <p:spPr bwMode="auto">
          <a:xfrm>
            <a:off x="6972229" y="4661799"/>
            <a:ext cx="1343942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5" name="AutoShape 101">
            <a:extLst>
              <a:ext uri="{FF2B5EF4-FFF2-40B4-BE49-F238E27FC236}">
                <a16:creationId xmlns:a16="http://schemas.microsoft.com/office/drawing/2014/main" id="{24C5F91C-573F-E547-B8AB-F9B22F7A3855}"/>
              </a:ext>
            </a:extLst>
          </p:cNvPr>
          <p:cNvCxnSpPr>
            <a:cxnSpLocks noChangeShapeType="1"/>
            <a:stCxn id="36921" idx="3"/>
            <a:endCxn id="36936" idx="1"/>
          </p:cNvCxnSpPr>
          <p:nvPr/>
        </p:nvCxnSpPr>
        <p:spPr bwMode="auto">
          <a:xfrm>
            <a:off x="6972229" y="3149864"/>
            <a:ext cx="1343942" cy="22679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6" name="AutoShape 102">
            <a:extLst>
              <a:ext uri="{FF2B5EF4-FFF2-40B4-BE49-F238E27FC236}">
                <a16:creationId xmlns:a16="http://schemas.microsoft.com/office/drawing/2014/main" id="{BC33A779-918A-F74D-B6FD-190D628EBA7C}"/>
              </a:ext>
            </a:extLst>
          </p:cNvPr>
          <p:cNvCxnSpPr>
            <a:cxnSpLocks noChangeShapeType="1"/>
            <a:stCxn id="36915" idx="3"/>
            <a:endCxn id="36940" idx="1"/>
          </p:cNvCxnSpPr>
          <p:nvPr/>
        </p:nvCxnSpPr>
        <p:spPr bwMode="auto">
          <a:xfrm>
            <a:off x="6972229" y="3905831"/>
            <a:ext cx="1343942" cy="100795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7" name="AutoShape 103">
            <a:extLst>
              <a:ext uri="{FF2B5EF4-FFF2-40B4-BE49-F238E27FC236}">
                <a16:creationId xmlns:a16="http://schemas.microsoft.com/office/drawing/2014/main" id="{1473C465-4610-C849-9CE8-94DD81586E6D}"/>
              </a:ext>
            </a:extLst>
          </p:cNvPr>
          <p:cNvCxnSpPr>
            <a:cxnSpLocks noChangeShapeType="1"/>
            <a:stCxn id="36903" idx="3"/>
            <a:endCxn id="36942" idx="1"/>
          </p:cNvCxnSpPr>
          <p:nvPr/>
        </p:nvCxnSpPr>
        <p:spPr bwMode="auto">
          <a:xfrm flipV="1">
            <a:off x="6972229" y="4661799"/>
            <a:ext cx="1343942" cy="7559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8" name="AutoShape 104">
            <a:extLst>
              <a:ext uri="{FF2B5EF4-FFF2-40B4-BE49-F238E27FC236}">
                <a16:creationId xmlns:a16="http://schemas.microsoft.com/office/drawing/2014/main" id="{33DEBBBF-DEF8-9E45-BA53-4568C0FF6733}"/>
              </a:ext>
            </a:extLst>
          </p:cNvPr>
          <p:cNvCxnSpPr>
            <a:cxnSpLocks noChangeShapeType="1"/>
            <a:stCxn id="36923" idx="3"/>
            <a:endCxn id="36944" idx="1"/>
          </p:cNvCxnSpPr>
          <p:nvPr/>
        </p:nvCxnSpPr>
        <p:spPr bwMode="auto">
          <a:xfrm>
            <a:off x="6972229" y="2897875"/>
            <a:ext cx="1343942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69" name="AutoShape 105">
            <a:extLst>
              <a:ext uri="{FF2B5EF4-FFF2-40B4-BE49-F238E27FC236}">
                <a16:creationId xmlns:a16="http://schemas.microsoft.com/office/drawing/2014/main" id="{3A1F2F91-2A74-5647-8980-C81A2BEB39A8}"/>
              </a:ext>
            </a:extLst>
          </p:cNvPr>
          <p:cNvCxnSpPr>
            <a:cxnSpLocks noChangeShapeType="1"/>
            <a:stCxn id="36925" idx="3"/>
            <a:endCxn id="36946" idx="1"/>
          </p:cNvCxnSpPr>
          <p:nvPr/>
        </p:nvCxnSpPr>
        <p:spPr bwMode="auto">
          <a:xfrm>
            <a:off x="6972229" y="2645886"/>
            <a:ext cx="1343942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971" name="AutoShape 107">
            <a:extLst>
              <a:ext uri="{FF2B5EF4-FFF2-40B4-BE49-F238E27FC236}">
                <a16:creationId xmlns:a16="http://schemas.microsoft.com/office/drawing/2014/main" id="{A1962C20-4E8C-9646-9903-A610A4238831}"/>
              </a:ext>
            </a:extLst>
          </p:cNvPr>
          <p:cNvCxnSpPr>
            <a:cxnSpLocks noChangeShapeType="1"/>
            <a:stCxn id="36869" idx="3"/>
            <a:endCxn id="36948" idx="1"/>
          </p:cNvCxnSpPr>
          <p:nvPr/>
        </p:nvCxnSpPr>
        <p:spPr bwMode="auto">
          <a:xfrm flipV="1">
            <a:off x="6972229" y="3905832"/>
            <a:ext cx="1343942" cy="176392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978" name="Rectangle 114">
            <a:extLst>
              <a:ext uri="{FF2B5EF4-FFF2-40B4-BE49-F238E27FC236}">
                <a16:creationId xmlns:a16="http://schemas.microsoft.com/office/drawing/2014/main" id="{36EC31B2-0B84-8A4E-B009-85DDBBFDE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2015913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79" name="Rectangle 115">
            <a:extLst>
              <a:ext uri="{FF2B5EF4-FFF2-40B4-BE49-F238E27FC236}">
                <a16:creationId xmlns:a16="http://schemas.microsoft.com/office/drawing/2014/main" id="{C46A1BB8-249C-DE4C-84B4-4CD01C3CD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275859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0" name="Rectangle 116">
            <a:extLst>
              <a:ext uri="{FF2B5EF4-FFF2-40B4-BE49-F238E27FC236}">
                <a16:creationId xmlns:a16="http://schemas.microsoft.com/office/drawing/2014/main" id="{05198C5A-6793-E24F-BB25-B66C1D7C3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3527848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4" name="Rectangle 120">
            <a:extLst>
              <a:ext uri="{FF2B5EF4-FFF2-40B4-BE49-F238E27FC236}">
                <a16:creationId xmlns:a16="http://schemas.microsoft.com/office/drawing/2014/main" id="{98F516C8-FF51-5142-BEA9-61DB85C06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031826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5" name="Rectangle 121">
            <a:extLst>
              <a:ext uri="{FF2B5EF4-FFF2-40B4-BE49-F238E27FC236}">
                <a16:creationId xmlns:a16="http://schemas.microsoft.com/office/drawing/2014/main" id="{1E9C1CC2-B1A1-AE49-A7EB-2DA660580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283815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6" name="Rectangle 122">
            <a:extLst>
              <a:ext uri="{FF2B5EF4-FFF2-40B4-BE49-F238E27FC236}">
                <a16:creationId xmlns:a16="http://schemas.microsoft.com/office/drawing/2014/main" id="{E5FC96B2-C36D-9D4A-8EA8-37A464FEB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4787794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  <p:sp>
        <p:nvSpPr>
          <p:cNvPr id="36987" name="Rectangle 123">
            <a:extLst>
              <a:ext uri="{FF2B5EF4-FFF2-40B4-BE49-F238E27FC236}">
                <a16:creationId xmlns:a16="http://schemas.microsoft.com/office/drawing/2014/main" id="{2D842D98-89C7-BF4B-BD2C-AA30E0BB1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8251" y="5039783"/>
            <a:ext cx="503978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72270220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061C996D-34FC-3240-B0D4-54B01ACAF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page table entry?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6A41932-A504-E242-A393-7977BB16E2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Each entry in the page table contains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Valid bit: set if this logical page number has a corresponding physical frame in memory</a:t>
            </a:r>
          </a:p>
          <a:p>
            <a:pPr lvl="2">
              <a:lnSpc>
                <a:spcPct val="90000"/>
              </a:lnSpc>
            </a:pPr>
            <a:r>
              <a:rPr lang="en-US" altLang="en-US" sz="1764"/>
              <a:t>If not valid, remainder of PTE is irrelevant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Page frame number: page in physical memory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Referenced bit: set if data on the page has been accessed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Dirty (modified) bit :set if data on the page has been modified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Protection information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11F4B18-8147-7E43-9F98-27ABF884DD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7D4C29E-4AD8-EC4F-AA7C-4709110FD3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828D537-0CE5-4449-97D9-C64F910F091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7086C855-9535-B94C-B0CF-9E6BB830F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15" y="4787794"/>
            <a:ext cx="4031827" cy="5879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frame number</a:t>
            </a:r>
          </a:p>
        </p:txBody>
      </p:sp>
      <p:sp>
        <p:nvSpPr>
          <p:cNvPr id="57351" name="Rectangle 7">
            <a:extLst>
              <a:ext uri="{FF2B5EF4-FFF2-40B4-BE49-F238E27FC236}">
                <a16:creationId xmlns:a16="http://schemas.microsoft.com/office/drawing/2014/main" id="{7E650F35-3949-6442-889A-1E084144C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787794"/>
            <a:ext cx="503978" cy="587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7352" name="Rectangle 8">
            <a:extLst>
              <a:ext uri="{FF2B5EF4-FFF2-40B4-BE49-F238E27FC236}">
                <a16:creationId xmlns:a16="http://schemas.microsoft.com/office/drawing/2014/main" id="{29C8C5B0-07AB-2B4F-82DD-DAECC4E22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4787794"/>
            <a:ext cx="503978" cy="587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</a:t>
            </a:r>
          </a:p>
        </p:txBody>
      </p:sp>
      <p:sp>
        <p:nvSpPr>
          <p:cNvPr id="57353" name="Rectangle 9">
            <a:extLst>
              <a:ext uri="{FF2B5EF4-FFF2-40B4-BE49-F238E27FC236}">
                <a16:creationId xmlns:a16="http://schemas.microsoft.com/office/drawing/2014/main" id="{F900F869-AA0B-A742-A23A-1E78C04B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381" y="4787794"/>
            <a:ext cx="503978" cy="587975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7354" name="Rectangle 10">
            <a:extLst>
              <a:ext uri="{FF2B5EF4-FFF2-40B4-BE49-F238E27FC236}">
                <a16:creationId xmlns:a16="http://schemas.microsoft.com/office/drawing/2014/main" id="{FC4B07A1-DEF9-AF4A-8B43-4F097BCAF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453" y="4787794"/>
            <a:ext cx="1679928" cy="5879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Protection</a:t>
            </a:r>
          </a:p>
        </p:txBody>
      </p:sp>
      <p:sp>
        <p:nvSpPr>
          <p:cNvPr id="57355" name="Text Box 11">
            <a:extLst>
              <a:ext uri="{FF2B5EF4-FFF2-40B4-BE49-F238E27FC236}">
                <a16:creationId xmlns:a16="http://schemas.microsoft.com/office/drawing/2014/main" id="{4207448F-1F8A-974B-A24E-5D88596E0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988" y="6215733"/>
            <a:ext cx="11487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Valid bit</a:t>
            </a:r>
          </a:p>
        </p:txBody>
      </p:sp>
      <p:sp>
        <p:nvSpPr>
          <p:cNvPr id="57356" name="Text Box 12">
            <a:extLst>
              <a:ext uri="{FF2B5EF4-FFF2-40B4-BE49-F238E27FC236}">
                <a16:creationId xmlns:a16="http://schemas.microsoft.com/office/drawing/2014/main" id="{97145461-70CB-1E48-A26B-384ED31E0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7348" y="6215733"/>
            <a:ext cx="183896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 bit</a:t>
            </a:r>
          </a:p>
        </p:txBody>
      </p:sp>
      <p:sp>
        <p:nvSpPr>
          <p:cNvPr id="57357" name="Text Box 13">
            <a:extLst>
              <a:ext uri="{FF2B5EF4-FFF2-40B4-BE49-F238E27FC236}">
                <a16:creationId xmlns:a16="http://schemas.microsoft.com/office/drawing/2014/main" id="{02F26A0E-0BA9-3347-85FF-F8413F16F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40" y="6215733"/>
            <a:ext cx="114967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Dirty bit</a:t>
            </a:r>
          </a:p>
        </p:txBody>
      </p:sp>
      <p:cxnSp>
        <p:nvCxnSpPr>
          <p:cNvPr id="57358" name="AutoShape 14">
            <a:extLst>
              <a:ext uri="{FF2B5EF4-FFF2-40B4-BE49-F238E27FC236}">
                <a16:creationId xmlns:a16="http://schemas.microsoft.com/office/drawing/2014/main" id="{7214FCCB-319D-EF4A-9E96-9F80B68A1B00}"/>
              </a:ext>
            </a:extLst>
          </p:cNvPr>
          <p:cNvCxnSpPr>
            <a:cxnSpLocks noChangeShapeType="1"/>
            <a:stCxn id="57357" idx="0"/>
            <a:endCxn id="57353" idx="2"/>
          </p:cNvCxnSpPr>
          <p:nvPr/>
        </p:nvCxnSpPr>
        <p:spPr bwMode="auto">
          <a:xfrm flipV="1">
            <a:off x="2930777" y="5375769"/>
            <a:ext cx="765593" cy="83996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59" name="AutoShape 15">
            <a:extLst>
              <a:ext uri="{FF2B5EF4-FFF2-40B4-BE49-F238E27FC236}">
                <a16:creationId xmlns:a16="http://schemas.microsoft.com/office/drawing/2014/main" id="{7D42F989-0F86-024C-9733-95009A06769F}"/>
              </a:ext>
            </a:extLst>
          </p:cNvPr>
          <p:cNvCxnSpPr>
            <a:cxnSpLocks noChangeShapeType="1"/>
            <a:stCxn id="57356" idx="0"/>
            <a:endCxn id="57352" idx="2"/>
          </p:cNvCxnSpPr>
          <p:nvPr/>
        </p:nvCxnSpPr>
        <p:spPr bwMode="auto">
          <a:xfrm flipH="1" flipV="1">
            <a:off x="4200348" y="5375769"/>
            <a:ext cx="416483" cy="83996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60" name="AutoShape 16">
            <a:extLst>
              <a:ext uri="{FF2B5EF4-FFF2-40B4-BE49-F238E27FC236}">
                <a16:creationId xmlns:a16="http://schemas.microsoft.com/office/drawing/2014/main" id="{D911E60C-28A0-D94E-BF3E-4EFE7A32D09F}"/>
              </a:ext>
            </a:extLst>
          </p:cNvPr>
          <p:cNvCxnSpPr>
            <a:cxnSpLocks noChangeShapeType="1"/>
            <a:stCxn id="57355" idx="0"/>
            <a:endCxn id="57351" idx="2"/>
          </p:cNvCxnSpPr>
          <p:nvPr/>
        </p:nvCxnSpPr>
        <p:spPr bwMode="auto">
          <a:xfrm flipH="1" flipV="1">
            <a:off x="4704326" y="5375769"/>
            <a:ext cx="1770050" cy="83996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27073533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>
            <a:extLst>
              <a:ext uri="{FF2B5EF4-FFF2-40B4-BE49-F238E27FC236}">
                <a16:creationId xmlns:a16="http://schemas.microsoft.com/office/drawing/2014/main" id="{BCED4FF8-F6B7-854E-B11B-B1299FABD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Implementing page tables in hardware </a:t>
            </a:r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859CA027-4DFA-DC4D-846A-1B2A51C66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Page table resides in main (physical) memory</a:t>
            </a:r>
          </a:p>
          <a:p>
            <a:r>
              <a:rPr lang="en-US" altLang="en-US" sz="2646" dirty="0"/>
              <a:t>CPU uses special registers for paging</a:t>
            </a:r>
          </a:p>
          <a:p>
            <a:pPr lvl="1"/>
            <a:r>
              <a:rPr lang="en-US" altLang="en-US" sz="2205" dirty="0"/>
              <a:t>Page table base register (PTBR) points to the page table</a:t>
            </a:r>
          </a:p>
          <a:p>
            <a:pPr lvl="1"/>
            <a:r>
              <a:rPr lang="en-US" altLang="en-US" sz="2205" dirty="0"/>
              <a:t>Page table length register (PTLR) contains length of page table: restricts maximum legal logical address</a:t>
            </a:r>
          </a:p>
          <a:p>
            <a:r>
              <a:rPr lang="en-US" altLang="en-US" sz="2646" dirty="0"/>
              <a:t>Translating an address requires two memory accesses</a:t>
            </a:r>
          </a:p>
          <a:p>
            <a:pPr lvl="1"/>
            <a:r>
              <a:rPr lang="en-US" altLang="en-US" sz="2205" dirty="0"/>
              <a:t>First access reads page table entry (PTE)</a:t>
            </a:r>
          </a:p>
          <a:p>
            <a:pPr lvl="1"/>
            <a:r>
              <a:rPr lang="en-US" altLang="en-US" sz="2205" dirty="0"/>
              <a:t>Second access reads the data / instruction from memory</a:t>
            </a:r>
          </a:p>
          <a:p>
            <a:r>
              <a:rPr lang="en-US" altLang="en-US" sz="2646" dirty="0"/>
              <a:t>Reduce number of memory accesses</a:t>
            </a:r>
          </a:p>
          <a:p>
            <a:pPr lvl="1"/>
            <a:r>
              <a:rPr lang="en-US" altLang="en-US" sz="2205" dirty="0"/>
              <a:t>Can’t avoid second access (we need the value from memory)</a:t>
            </a:r>
          </a:p>
          <a:p>
            <a:pPr lvl="1"/>
            <a:r>
              <a:rPr lang="en-US" altLang="en-US" sz="2205" dirty="0"/>
              <a:t>Eliminate first access by keeping a hardware cache (called a </a:t>
            </a:r>
            <a:r>
              <a:rPr lang="en-US" altLang="en-US" sz="2205" i="1" dirty="0"/>
              <a:t>translation lookaside buffer</a:t>
            </a:r>
            <a:r>
              <a:rPr lang="en-US" altLang="en-US" sz="2205" dirty="0"/>
              <a:t> or TLB) of recently used page table entries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EFF2D-E516-1945-BC72-4C19AFD4D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604FC-65E3-F545-B6F0-1D8C0FD3C3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0594ABA4-2131-2B43-A9E6-3B6D3534673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73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6516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52A19DE-2E99-4131-8018-428EB1D38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99564" tIns="48790" rIns="99564" bIns="4879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70000"/>
              </a:lnSpc>
              <a:buClr>
                <a:srgbClr val="336699"/>
              </a:buClr>
              <a:tabLst>
                <a:tab pos="0" algn="l"/>
                <a:tab pos="1007523" algn="l"/>
                <a:tab pos="2015046" algn="l"/>
                <a:tab pos="3022569" algn="l"/>
                <a:tab pos="4030092" algn="l"/>
                <a:tab pos="5037615" algn="l"/>
                <a:tab pos="6045138" algn="l"/>
                <a:tab pos="7052661" algn="l"/>
                <a:tab pos="8060184" algn="l"/>
                <a:tab pos="9067707" algn="l"/>
                <a:tab pos="10075230" algn="l"/>
                <a:tab pos="11082753" algn="l"/>
              </a:tabLst>
            </a:pPr>
            <a:r>
              <a:rPr lang="en-GB" altLang="en-US" sz="4408">
                <a:effectLst>
                  <a:outerShdw blurRad="38100" dist="38100" dir="2700000" algn="tl">
                    <a:srgbClr val="C0C0C0"/>
                  </a:outerShdw>
                </a:effectLst>
                <a:latin typeface="Arial Narrow" panose="020B0606020202030204" pitchFamily="34" charset="0"/>
              </a:rPr>
              <a:t>Round-Robin</a:t>
            </a:r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E59624D1-FEEB-4340-9651-13DD586B5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14375"/>
            <a:ext cx="5458264" cy="6567487"/>
          </a:xfrm>
          <a:ln/>
        </p:spPr>
        <p:txBody>
          <a:bodyPr vert="horz" wrap="square" lIns="99564" tIns="48790" rIns="99564" bIns="48790" numCol="1" anchor="t" anchorCtr="0" compatLnSpc="1">
            <a:prstTxWarp prst="textNoShape">
              <a:avLst/>
            </a:prstTxWarp>
            <a:normAutofit/>
          </a:bodyPr>
          <a:lstStyle/>
          <a:p>
            <a:pPr marL="376072" indent="-376072">
              <a:lnSpc>
                <a:spcPct val="96000"/>
              </a:lnSpc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Selection function: same as FCFS</a:t>
            </a:r>
          </a:p>
          <a:p>
            <a:pPr marL="376072" indent="-376072">
              <a:spcBef>
                <a:spcPts val="648"/>
              </a:spcBef>
              <a:buClr>
                <a:srgbClr val="FF9966"/>
              </a:buClr>
              <a:buSzPct val="50000"/>
              <a:buFont typeface="Monotype Sorts" charset="2"/>
              <a:buChar char="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644">
                <a:solidFill>
                  <a:schemeClr val="tx1"/>
                </a:solidFill>
                <a:latin typeface="Arial" panose="020B0604020202020204" pitchFamily="34" charset="0"/>
              </a:rPr>
              <a:t>Decision mode: pre-emptive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process is allowed to run until the time slice period (quantum, typically from 10 to 100 </a:t>
            </a:r>
            <a:r>
              <a:rPr lang="en-GB" altLang="en-US" sz="2424" err="1">
                <a:solidFill>
                  <a:schemeClr val="tx1"/>
                </a:solidFill>
                <a:latin typeface="Arial" panose="020B0604020202020204" pitchFamily="34" charset="0"/>
              </a:rPr>
              <a:t>ms</a:t>
            </a: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) has expired</a:t>
            </a:r>
          </a:p>
          <a:p>
            <a:pPr marL="816864" lvl="1" indent="-313102">
              <a:spcBef>
                <a:spcPts val="593"/>
              </a:spcBef>
              <a:buSzPct val="75000"/>
              <a:buFont typeface="Monotype Sorts" charset="2"/>
              <a:buChar char=""/>
              <a:tabLst>
                <a:tab pos="1004024" algn="l"/>
                <a:tab pos="2011547" algn="l"/>
                <a:tab pos="3019071" algn="l"/>
                <a:tab pos="4026594" algn="l"/>
                <a:tab pos="5034117" algn="l"/>
                <a:tab pos="6041640" algn="l"/>
                <a:tab pos="7049163" algn="l"/>
                <a:tab pos="8056685" algn="l"/>
                <a:tab pos="9064208" algn="l"/>
                <a:tab pos="10071732" algn="l"/>
                <a:tab pos="11079255" algn="l"/>
              </a:tabLst>
            </a:pPr>
            <a:r>
              <a:rPr lang="en-GB" altLang="en-US" sz="2424">
                <a:solidFill>
                  <a:schemeClr val="tx1"/>
                </a:solidFill>
                <a:latin typeface="Arial" panose="020B0604020202020204" pitchFamily="34" charset="0"/>
              </a:rPr>
              <a:t>a clock interrupt occurs and the running process is put on the ready queue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FC32F-B9CD-4D1A-AE2B-0825BE05563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457200" rtl="0" eaLnBrk="1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CS 1550 – Operating Systems – Sherif Khattab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4013-0B68-4D88-865A-4FC3176C86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defRPr>
            </a:lvl1pPr>
            <a:lvl2pPr marL="0" marR="0" indent="457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6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Times New Roman"/>
              </a:rPr>
              <a:pPr marL="0" marR="0" lvl="0" indent="0" algn="r" defTabSz="457200" rtl="0" eaLnBrk="1" fontAlgn="auto" latinLnBrk="0" hangingPunct="0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Times New Roman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63597-4DF2-43D9-810E-02E259045F84}"/>
              </a:ext>
            </a:extLst>
          </p:cNvPr>
          <p:cNvGrpSpPr/>
          <p:nvPr/>
        </p:nvGrpSpPr>
        <p:grpSpPr>
          <a:xfrm>
            <a:off x="6300066" y="995677"/>
            <a:ext cx="3563037" cy="1438496"/>
            <a:chOff x="1681869" y="2268538"/>
            <a:chExt cx="6548965" cy="2887876"/>
          </a:xfrm>
        </p:grpSpPr>
        <p:sp>
          <p:nvSpPr>
            <p:cNvPr id="8" name="AutoShape 2">
              <a:extLst>
                <a:ext uri="{FF2B5EF4-FFF2-40B4-BE49-F238E27FC236}">
                  <a16:creationId xmlns:a16="http://schemas.microsoft.com/office/drawing/2014/main" id="{3C4A6727-32FC-4B6E-8839-50A9283C7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69" y="2268538"/>
              <a:ext cx="6540221" cy="2822080"/>
            </a:xfrm>
            <a:prstGeom prst="roundRect">
              <a:avLst>
                <a:gd name="adj" fmla="val 56"/>
              </a:avLst>
            </a:prstGeom>
            <a:solidFill>
              <a:srgbClr val="FFFFFF"/>
            </a:solidFill>
            <a:ln w="12600">
              <a:solidFill>
                <a:srgbClr val="0099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Line 3">
              <a:extLst>
                <a:ext uri="{FF2B5EF4-FFF2-40B4-BE49-F238E27FC236}">
                  <a16:creationId xmlns:a16="http://schemas.microsoft.com/office/drawing/2014/main" id="{5B0D4E68-2C6A-4115-B8B4-3F23A7563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5052" y="2268538"/>
              <a:ext cx="0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23C51AC1-A4A7-4583-8E50-C54565D1E5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99241" y="2268538"/>
              <a:ext cx="16528" cy="2822079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B57E568C-5AE9-4962-B8C4-DC596E40E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77983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C9DCE7ED-DF90-4E6B-97CC-BE7F3361A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619448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479F991E-FA6F-4E4D-8668-C063263A5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3360032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120BDFD9-CA39-4664-AEB1-EC1B2A283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2940227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E32AF455-9778-4300-A54B-D8230CFD8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3618" y="4199643"/>
              <a:ext cx="6547216" cy="1750"/>
            </a:xfrm>
            <a:prstGeom prst="line">
              <a:avLst/>
            </a:prstGeom>
            <a:noFill/>
            <a:ln w="126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C50219A6-A354-47D3-905A-873016D4B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723" y="2400911"/>
              <a:ext cx="1423602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Process</a:t>
              </a: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96FC6F9-90B8-4F77-B794-6D306C85A9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1386" y="2352498"/>
              <a:ext cx="2172490" cy="54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Arrival Time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459D6B84-CB2F-4F44-B803-EFDC21DB6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228" y="2352498"/>
              <a:ext cx="1737716" cy="88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Service Time</a:t>
              </a:r>
            </a:p>
          </p:txBody>
        </p:sp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3654DA2D-A7EA-4B8F-AA92-84A4D475B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1</a:t>
              </a:r>
            </a:p>
          </p:txBody>
        </p:sp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4D512B37-8708-4B06-9892-F6704716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BBD64ED2-DEF4-4C2B-9DD0-1DA9A1A9B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22" name="Text Box 16">
              <a:extLst>
                <a:ext uri="{FF2B5EF4-FFF2-40B4-BE49-F238E27FC236}">
                  <a16:creationId xmlns:a16="http://schemas.microsoft.com/office/drawing/2014/main" id="{58AD9EA9-B1E2-423F-B7EC-EE56A423B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C12947CA-60AD-4AE3-9ED8-15D4CA5B92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556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648AB672-9223-4BC9-BA72-FF06CF995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0</a:t>
              </a:r>
            </a:p>
          </p:txBody>
        </p:sp>
        <p:sp>
          <p:nvSpPr>
            <p:cNvPr id="25" name="Text Box 19">
              <a:extLst>
                <a:ext uri="{FF2B5EF4-FFF2-40B4-BE49-F238E27FC236}">
                  <a16:creationId xmlns:a16="http://schemas.microsoft.com/office/drawing/2014/main" id="{CB6570D5-7FFB-41F1-B25E-8F542CDC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3A2E428F-DEF7-42C2-9D04-8B86D2681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27" name="Text Box 21">
              <a:extLst>
                <a:ext uri="{FF2B5EF4-FFF2-40B4-BE49-F238E27FC236}">
                  <a16:creationId xmlns:a16="http://schemas.microsoft.com/office/drawing/2014/main" id="{4C301AE9-6627-4861-B87A-F94EC34AE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66F458D7-5FB9-4FE3-A4E7-2E63BC102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0508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8</a:t>
              </a:r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E79B1A94-B238-4AF1-89BA-84FC7FBB4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024188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3</a:t>
              </a:r>
            </a:p>
          </p:txBody>
        </p:sp>
        <p:sp>
          <p:nvSpPr>
            <p:cNvPr id="30" name="Text Box 24">
              <a:extLst>
                <a:ext uri="{FF2B5EF4-FFF2-40B4-BE49-F238E27FC236}">
                  <a16:creationId xmlns:a16="http://schemas.microsoft.com/office/drawing/2014/main" id="{B985648F-AE51-4363-AA3A-F053B06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443992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6</a:t>
              </a:r>
            </a:p>
          </p:txBody>
        </p:sp>
        <p:sp>
          <p:nvSpPr>
            <p:cNvPr id="31" name="Text Box 25">
              <a:extLst>
                <a:ext uri="{FF2B5EF4-FFF2-40B4-BE49-F238E27FC236}">
                  <a16:creationId xmlns:a16="http://schemas.microsoft.com/office/drawing/2014/main" id="{8B85B5CA-4A3F-4AE2-A32F-10235DB19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3863799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4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7359D72A-AA2C-438C-949B-864F65B3E3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283605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5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8A117133-27B4-4274-A636-13290DEBB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9341" y="4703411"/>
              <a:ext cx="499927" cy="45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1547" tIns="50773" rIns="101547" bIns="50773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100752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9999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1007523" algn="l"/>
                  <a:tab pos="2015046" algn="l"/>
                  <a:tab pos="3022569" algn="l"/>
                  <a:tab pos="4030092" algn="l"/>
                  <a:tab pos="5037615" algn="l"/>
                  <a:tab pos="6045138" algn="l"/>
                  <a:tab pos="7052661" algn="l"/>
                  <a:tab pos="8060184" algn="l"/>
                  <a:tab pos="9067707" algn="l"/>
                  <a:tab pos="10075230" algn="l"/>
                  <a:tab pos="11082753" algn="l"/>
                </a:tabLst>
                <a:defRPr/>
              </a:pPr>
              <a:r>
                <a:rPr kumimoji="0" lang="en-GB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HG Mincho Light J" charset="0"/>
                </a:rPr>
                <a:t>2</a:t>
              </a:r>
            </a:p>
          </p:txBody>
        </p:sp>
      </p:grpSp>
      <p:grpSp>
        <p:nvGrpSpPr>
          <p:cNvPr id="23672" name="Group 23671">
            <a:extLst>
              <a:ext uri="{FF2B5EF4-FFF2-40B4-BE49-F238E27FC236}">
                <a16:creationId xmlns:a16="http://schemas.microsoft.com/office/drawing/2014/main" id="{D3B42BF9-8198-43FC-B7E5-062D26193C4A}"/>
              </a:ext>
            </a:extLst>
          </p:cNvPr>
          <p:cNvGrpSpPr/>
          <p:nvPr/>
        </p:nvGrpSpPr>
        <p:grpSpPr>
          <a:xfrm>
            <a:off x="316255" y="5266485"/>
            <a:ext cx="1499040" cy="1059480"/>
            <a:chOff x="155536" y="5619450"/>
            <a:chExt cx="1499040" cy="10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14:cNvPr>
                <p14:cNvContentPartPr/>
                <p14:nvPr/>
              </p14:nvContentPartPr>
              <p14:xfrm>
                <a:off x="214576" y="6005370"/>
                <a:ext cx="1311840" cy="673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BBC0D-35B9-448B-9D52-F9702601D9E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6576" y="5987360"/>
                  <a:ext cx="1347480" cy="709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14:cNvPr>
                <p14:cNvContentPartPr/>
                <p14:nvPr/>
              </p14:nvContentPartPr>
              <p14:xfrm>
                <a:off x="155536" y="5739330"/>
                <a:ext cx="199440" cy="20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34F479-0557-4560-B3CA-54D487BC16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7536" y="5721299"/>
                  <a:ext cx="235080" cy="241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14:cNvPr>
                <p14:cNvContentPartPr/>
                <p14:nvPr/>
              </p14:nvContentPartPr>
              <p14:xfrm>
                <a:off x="1374136" y="5619450"/>
                <a:ext cx="28044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77C32EE-2731-421E-9672-5A63D6E9F5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136" y="5601450"/>
                  <a:ext cx="31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14:cNvPr>
                <p14:cNvContentPartPr/>
                <p14:nvPr/>
              </p14:nvContentPartPr>
              <p14:xfrm>
                <a:off x="734776" y="6211650"/>
                <a:ext cx="17640" cy="298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F4BB3E-F0E4-42AA-ACB1-D0A6A3746F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6776" y="6193628"/>
                  <a:ext cx="53280" cy="3344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14:cNvPr>
                <p14:cNvContentPartPr/>
                <p14:nvPr/>
              </p14:nvContentPartPr>
              <p14:xfrm>
                <a:off x="698056" y="6150450"/>
                <a:ext cx="193320" cy="16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B1041F6-9E9F-4186-AC93-4372635DAB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0056" y="6132450"/>
                  <a:ext cx="2289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14:cNvPr>
                <p14:cNvContentPartPr/>
                <p14:nvPr/>
              </p14:nvContentPartPr>
              <p14:xfrm>
                <a:off x="941056" y="6332250"/>
                <a:ext cx="972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4DC2C-2A69-4F9C-9FD0-0A2D83A170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056" y="6314250"/>
                  <a:ext cx="4536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1787820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5745</TotalTime>
  <Words>5173</Words>
  <Application>Microsoft Office PowerPoint</Application>
  <PresentationFormat>Custom</PresentationFormat>
  <Paragraphs>1263</Paragraphs>
  <Slides>73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Arial Narrow</vt:lpstr>
      <vt:lpstr>Helvetica</vt:lpstr>
      <vt:lpstr>Monotype Sorts</vt:lpstr>
      <vt:lpstr>Symbol</vt:lpstr>
      <vt:lpstr>Times</vt:lpstr>
      <vt:lpstr>Times New Roman</vt:lpstr>
      <vt:lpstr>Wingdings</vt:lpstr>
      <vt:lpstr>Office Theme</vt:lpstr>
      <vt:lpstr>class slides</vt:lpstr>
      <vt:lpstr>1_Office Theme</vt:lpstr>
      <vt:lpstr>Introduction to Operating Systems CS 1550</vt:lpstr>
      <vt:lpstr>Announcements</vt:lpstr>
      <vt:lpstr>Previous lecture …</vt:lpstr>
      <vt:lpstr>Problem of the Day: CPU Scheduling</vt:lpstr>
      <vt:lpstr>Shortest Job First (Shortest Process Next)</vt:lpstr>
      <vt:lpstr>SJF / SPN Critique</vt:lpstr>
      <vt:lpstr>Priorities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Round-Robin</vt:lpstr>
      <vt:lpstr>RR Time Quantum</vt:lpstr>
      <vt:lpstr>RR Time Quantum</vt:lpstr>
      <vt:lpstr>Quantum Length</vt:lpstr>
      <vt:lpstr>Round Robin: critique</vt:lpstr>
      <vt:lpstr>Multilevel Feedback Scheduling</vt:lpstr>
      <vt:lpstr>Multilevel Feedback Scheduling</vt:lpstr>
      <vt:lpstr>Multiple Feedback Queues 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Time Quantum for feedback Scheduling</vt:lpstr>
      <vt:lpstr>Algorithm Comparison</vt:lpstr>
      <vt:lpstr>Back to SJF: CPU Burst Estimation</vt:lpstr>
      <vt:lpstr>CPU Burst Estimation</vt:lpstr>
      <vt:lpstr>Estimating the required CPU burst</vt:lpstr>
      <vt:lpstr>CPU burst Estimate (Exponential Average)</vt:lpstr>
      <vt:lpstr>Exponentially Decreasing Coefficients</vt:lpstr>
      <vt:lpstr>Exponentially Decreasing Coefficients</vt:lpstr>
      <vt:lpstr>FCFS Problem in HW7</vt:lpstr>
      <vt:lpstr>CPU Burst Estimation</vt:lpstr>
      <vt:lpstr>In an ideal world…</vt:lpstr>
      <vt:lpstr>Memory hierarchy</vt:lpstr>
      <vt:lpstr>Problem of the Day</vt:lpstr>
      <vt:lpstr>How many programs is enough?</vt:lpstr>
      <vt:lpstr>Why do we need more processes?</vt:lpstr>
      <vt:lpstr>Modeling multiprogramming</vt:lpstr>
      <vt:lpstr>Basic memory management</vt:lpstr>
      <vt:lpstr>Memory Management for Embedded Systems</vt:lpstr>
      <vt:lpstr>Fixed partitions: multiple programs</vt:lpstr>
      <vt:lpstr>Problem of the Day</vt:lpstr>
      <vt:lpstr>Base and limit registers</vt:lpstr>
      <vt:lpstr>Virtual and physical addresses</vt:lpstr>
      <vt:lpstr>Address Translation</vt:lpstr>
      <vt:lpstr>Virtual memory</vt:lpstr>
      <vt:lpstr>Paging and page tables</vt:lpstr>
      <vt:lpstr>What’s in a page table entry?</vt:lpstr>
      <vt:lpstr>Implementing page tables in hardware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2023-02-28T19:06:29Z</dcterms:modified>
</cp:coreProperties>
</file>